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70"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Prata"/>
      <p:regular r:id="rId76"/>
    </p:embeddedFont>
    <p:embeddedFont>
      <p:font typeface="Caveat"/>
      <p:regular r:id="rId77"/>
      <p:bold r:id="rId78"/>
    </p:embeddedFont>
    <p:embeddedFont>
      <p:font typeface="Roboto"/>
      <p:regular r:id="rId79"/>
      <p:bold r:id="rId80"/>
      <p:italic r:id="rId81"/>
      <p:boldItalic r:id="rId82"/>
    </p:embeddedFont>
    <p:embeddedFont>
      <p:font typeface="Lobster"/>
      <p:regular r:id="rId83"/>
    </p:embeddedFont>
    <p:embeddedFont>
      <p:font typeface="Montserrat"/>
      <p:regular r:id="rId84"/>
      <p:bold r:id="rId85"/>
      <p:italic r:id="rId86"/>
      <p:boldItalic r:id="rId87"/>
    </p:embeddedFont>
    <p:embeddedFont>
      <p:font typeface="Inknut Antiqua"/>
      <p:regular r:id="rId88"/>
      <p:bold r:id="rId89"/>
    </p:embeddedFont>
    <p:embeddedFont>
      <p:font typeface="Libre Baskerville"/>
      <p:regular r:id="rId90"/>
      <p:bold r:id="rId91"/>
      <p:italic r:id="rId92"/>
    </p:embeddedFont>
    <p:embeddedFont>
      <p:font typeface="Arial Black"/>
      <p:regular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4" roundtripDataSignature="AMtx7mi9wkANo/gMigvAsTw770yOEKtm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regular.fntdata"/><Relationship Id="rId83" Type="http://schemas.openxmlformats.org/officeDocument/2006/relationships/font" Target="fonts/Lobster-regular.fntdata"/><Relationship Id="rId42" Type="http://schemas.openxmlformats.org/officeDocument/2006/relationships/slide" Target="slides/slide36.xml"/><Relationship Id="rId86" Type="http://schemas.openxmlformats.org/officeDocument/2006/relationships/font" Target="fonts/Montserrat-italic.fntdata"/><Relationship Id="rId41" Type="http://schemas.openxmlformats.org/officeDocument/2006/relationships/slide" Target="slides/slide35.xml"/><Relationship Id="rId85" Type="http://schemas.openxmlformats.org/officeDocument/2006/relationships/font" Target="fonts/Montserrat-bold.fntdata"/><Relationship Id="rId44" Type="http://schemas.openxmlformats.org/officeDocument/2006/relationships/slide" Target="slides/slide38.xml"/><Relationship Id="rId88" Type="http://schemas.openxmlformats.org/officeDocument/2006/relationships/font" Target="fonts/InknutAntiqua-regular.fntdata"/><Relationship Id="rId43" Type="http://schemas.openxmlformats.org/officeDocument/2006/relationships/slide" Target="slides/slide37.xml"/><Relationship Id="rId87" Type="http://schemas.openxmlformats.org/officeDocument/2006/relationships/font" Target="fonts/Montserra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InknutAntiqua-bold.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Caveat-regular.fntdata"/><Relationship Id="rId32" Type="http://schemas.openxmlformats.org/officeDocument/2006/relationships/slide" Target="slides/slide26.xml"/><Relationship Id="rId76" Type="http://schemas.openxmlformats.org/officeDocument/2006/relationships/font" Target="fonts/Prata-regular.fntdata"/><Relationship Id="rId35" Type="http://schemas.openxmlformats.org/officeDocument/2006/relationships/slide" Target="slides/slide29.xml"/><Relationship Id="rId79" Type="http://schemas.openxmlformats.org/officeDocument/2006/relationships/font" Target="fonts/Roboto-regular.fntdata"/><Relationship Id="rId34" Type="http://schemas.openxmlformats.org/officeDocument/2006/relationships/slide" Target="slides/slide28.xml"/><Relationship Id="rId78" Type="http://schemas.openxmlformats.org/officeDocument/2006/relationships/font" Target="fonts/Caveat-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customschemas.google.com/relationships/presentationmetadata" Target="meta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LibreBaskerville-bold.fntdata"/><Relationship Id="rId90" Type="http://schemas.openxmlformats.org/officeDocument/2006/relationships/font" Target="fonts/LibreBaskerville-regular.fntdata"/><Relationship Id="rId93" Type="http://schemas.openxmlformats.org/officeDocument/2006/relationships/font" Target="fonts/ArialBlack-regular.fntdata"/><Relationship Id="rId92" Type="http://schemas.openxmlformats.org/officeDocument/2006/relationships/font" Target="fonts/LibreBaskerville-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romsmash.com/ARIAM"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https://fromsmash.com/ARIAM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8" name="Google Shape;116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6" name="Google Shape;118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4" name="Google Shape;119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4" name="Google Shape;123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3a2676ea84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3a2676ea84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a2676ea84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a2676ea84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تعديل الخط</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3a2676ea84d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g3a2676ea84d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6" name="Google Shape;125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5" name="Google Shape;127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0" name="Google Shape;129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39eb52d4db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39eb52d4db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3a2676ea84d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g3a2676ea84d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9eb52d4db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39eb52d4db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39eb52d4db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39eb52d4d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39eb52d4db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39eb52d4db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39eb52d4db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39eb52d4db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39eb52d4db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39eb52d4db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39cc1bfecb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9" name="Google Shape;1339;g39cc1bfecb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39cc1bfecb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39cc1bfecb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39cc1bfecba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39cc1bfecba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39eb52d4db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39eb52d4db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9eb52d4d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39eb52d4d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8" name="Google Shape;136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be edited after marketing plan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Opportunities</a:t>
            </a:r>
            <a:br>
              <a:rPr lang="en"/>
            </a:br>
            <a:r>
              <a:rPr lang="en"/>
              <a:t>-  Sell through platforms like Noon, Jumia, or launch your own store.</a:t>
            </a:r>
            <a:br>
              <a:rPr lang="en"/>
            </a:br>
            <a:r>
              <a:rPr lang="en"/>
              <a:t>- Tie-ins with holidays or social causes build buzz.</a:t>
            </a:r>
            <a:br>
              <a:rPr lang="en"/>
            </a:br>
            <a:r>
              <a:rPr lang="en"/>
              <a:t>- Develop complementary products or limited edition offerings to attract new segments or upsell to existing customers.</a:t>
            </a:r>
            <a:br>
              <a:rPr lang="en"/>
            </a:br>
            <a:r>
              <a:rPr lang="en"/>
              <a:t>- TikTok storytelling – Behind-the-scenes or customer reaction videos drive organic reach.</a:t>
            </a:r>
            <a:br>
              <a:rPr lang="en"/>
            </a:br>
            <a:r>
              <a:rPr lang="en"/>
              <a:t>- Explore B2B orders – Corporate gifting, bulk sales, or event partnerships.</a:t>
            </a:r>
            <a:br>
              <a:rPr lang="en"/>
            </a:br>
            <a:r>
              <a:rPr lang="en"/>
              <a:t>- Eco-friendly packaging</a:t>
            </a:r>
            <a:br>
              <a:rPr lang="en"/>
            </a:br>
            <a:r>
              <a:rPr lang="en"/>
              <a:t>- Explore influencer partnerships, content marketing (blogs, videos), SEO optimization, email marketing campaigns, and user-generated content.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1.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1.pn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1.png"/><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60"/>
          <p:cNvSpPr/>
          <p:nvPr/>
        </p:nvSpPr>
        <p:spPr>
          <a:xfrm>
            <a:off x="2895150" y="649550"/>
            <a:ext cx="2925600" cy="340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60"/>
          <p:cNvSpPr/>
          <p:nvPr/>
        </p:nvSpPr>
        <p:spPr>
          <a:xfrm>
            <a:off x="3109200" y="868800"/>
            <a:ext cx="2925600" cy="340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60"/>
          <p:cNvSpPr/>
          <p:nvPr/>
        </p:nvSpPr>
        <p:spPr>
          <a:xfrm>
            <a:off x="-583025" y="-29500"/>
            <a:ext cx="1332900" cy="271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60"/>
          <p:cNvSpPr txBox="1"/>
          <p:nvPr>
            <p:ph type="ctrTitle"/>
          </p:nvPr>
        </p:nvSpPr>
        <p:spPr>
          <a:xfrm>
            <a:off x="3178800" y="1761660"/>
            <a:ext cx="2786400" cy="1021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60"/>
          <p:cNvSpPr txBox="1"/>
          <p:nvPr>
            <p:ph idx="1" type="subTitle"/>
          </p:nvPr>
        </p:nvSpPr>
        <p:spPr>
          <a:xfrm>
            <a:off x="3178800" y="2819630"/>
            <a:ext cx="2786400" cy="56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4" name="Google Shape;14;p60"/>
          <p:cNvPicPr preferRelativeResize="0"/>
          <p:nvPr/>
        </p:nvPicPr>
        <p:blipFill rotWithShape="1">
          <a:blip r:embed="rId2">
            <a:alphaModFix amt="90000"/>
          </a:blip>
          <a:srcRect b="0" l="0" r="0" t="0"/>
          <a:stretch/>
        </p:blipFill>
        <p:spPr>
          <a:xfrm rot="-7877402">
            <a:off x="5375795" y="-589421"/>
            <a:ext cx="4943966" cy="3620366"/>
          </a:xfrm>
          <a:prstGeom prst="rect">
            <a:avLst/>
          </a:prstGeom>
          <a:noFill/>
          <a:ln>
            <a:noFill/>
          </a:ln>
        </p:spPr>
      </p:pic>
      <p:pic>
        <p:nvPicPr>
          <p:cNvPr id="15" name="Google Shape;15;p60"/>
          <p:cNvPicPr preferRelativeResize="0"/>
          <p:nvPr/>
        </p:nvPicPr>
        <p:blipFill rotWithShape="1">
          <a:blip r:embed="rId3">
            <a:alphaModFix amt="90000"/>
          </a:blip>
          <a:srcRect b="0" l="0" r="0" t="0"/>
          <a:stretch/>
        </p:blipFill>
        <p:spPr>
          <a:xfrm rot="698750">
            <a:off x="-551328" y="284559"/>
            <a:ext cx="1731924" cy="3063574"/>
          </a:xfrm>
          <a:prstGeom prst="rect">
            <a:avLst/>
          </a:prstGeom>
          <a:noFill/>
          <a:ln>
            <a:noFill/>
          </a:ln>
        </p:spPr>
      </p:pic>
      <p:pic>
        <p:nvPicPr>
          <p:cNvPr id="16" name="Google Shape;16;p60"/>
          <p:cNvPicPr preferRelativeResize="0"/>
          <p:nvPr/>
        </p:nvPicPr>
        <p:blipFill rotWithShape="1">
          <a:blip r:embed="rId4">
            <a:alphaModFix amt="90000"/>
          </a:blip>
          <a:srcRect b="0" l="0" r="0" t="0"/>
          <a:stretch/>
        </p:blipFill>
        <p:spPr>
          <a:xfrm rot="-352177">
            <a:off x="8253977" y="3428438"/>
            <a:ext cx="1079625" cy="3273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ONLY_1_1">
    <p:spTree>
      <p:nvGrpSpPr>
        <p:cNvPr id="64" name="Shape 64"/>
        <p:cNvGrpSpPr/>
        <p:nvPr/>
      </p:nvGrpSpPr>
      <p:grpSpPr>
        <a:xfrm>
          <a:off x="0" y="0"/>
          <a:ext cx="0" cy="0"/>
          <a:chOff x="0" y="0"/>
          <a:chExt cx="0" cy="0"/>
        </a:xfrm>
      </p:grpSpPr>
      <p:sp>
        <p:nvSpPr>
          <p:cNvPr id="65" name="Google Shape;65;p69"/>
          <p:cNvSpPr/>
          <p:nvPr/>
        </p:nvSpPr>
        <p:spPr>
          <a:xfrm>
            <a:off x="8649900" y="0"/>
            <a:ext cx="494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9"/>
          <p:cNvSpPr/>
          <p:nvPr/>
        </p:nvSpPr>
        <p:spPr>
          <a:xfrm>
            <a:off x="1057350" y="2277850"/>
            <a:ext cx="7029300" cy="2412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 name="Google Shape;67;p69"/>
          <p:cNvPicPr preferRelativeResize="0"/>
          <p:nvPr/>
        </p:nvPicPr>
        <p:blipFill rotWithShape="1">
          <a:blip r:embed="rId2">
            <a:alphaModFix/>
          </a:blip>
          <a:srcRect b="0" l="0" r="0" t="0"/>
          <a:stretch/>
        </p:blipFill>
        <p:spPr>
          <a:xfrm>
            <a:off x="509072" y="1932851"/>
            <a:ext cx="1183675" cy="3274602"/>
          </a:xfrm>
          <a:prstGeom prst="rect">
            <a:avLst/>
          </a:prstGeom>
          <a:noFill/>
          <a:ln>
            <a:noFill/>
          </a:ln>
        </p:spPr>
      </p:pic>
      <p:pic>
        <p:nvPicPr>
          <p:cNvPr id="68" name="Google Shape;68;p69"/>
          <p:cNvPicPr preferRelativeResize="0"/>
          <p:nvPr/>
        </p:nvPicPr>
        <p:blipFill rotWithShape="1">
          <a:blip r:embed="rId3">
            <a:alphaModFix/>
          </a:blip>
          <a:srcRect b="0" l="0" r="0" t="0"/>
          <a:stretch/>
        </p:blipFill>
        <p:spPr>
          <a:xfrm>
            <a:off x="-46551" y="3038937"/>
            <a:ext cx="1308000" cy="2168513"/>
          </a:xfrm>
          <a:prstGeom prst="rect">
            <a:avLst/>
          </a:prstGeom>
          <a:noFill/>
          <a:ln>
            <a:noFill/>
          </a:ln>
        </p:spPr>
      </p:pic>
      <p:sp>
        <p:nvSpPr>
          <p:cNvPr id="69" name="Google Shape;69;p69"/>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69"/>
          <p:cNvSpPr txBox="1"/>
          <p:nvPr>
            <p:ph idx="2" type="title"/>
          </p:nvPr>
        </p:nvSpPr>
        <p:spPr>
          <a:xfrm>
            <a:off x="1802026" y="3038925"/>
            <a:ext cx="2234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1" name="Google Shape;71;p69"/>
          <p:cNvSpPr txBox="1"/>
          <p:nvPr>
            <p:ph idx="1" type="subTitle"/>
          </p:nvPr>
        </p:nvSpPr>
        <p:spPr>
          <a:xfrm>
            <a:off x="1802026" y="3419900"/>
            <a:ext cx="2234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72" name="Google Shape;72;p69"/>
          <p:cNvSpPr txBox="1"/>
          <p:nvPr>
            <p:ph idx="3" type="title"/>
          </p:nvPr>
        </p:nvSpPr>
        <p:spPr>
          <a:xfrm>
            <a:off x="5107274" y="3038925"/>
            <a:ext cx="2234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3" name="Google Shape;73;p69"/>
          <p:cNvSpPr txBox="1"/>
          <p:nvPr>
            <p:ph idx="4" type="subTitle"/>
          </p:nvPr>
        </p:nvSpPr>
        <p:spPr>
          <a:xfrm>
            <a:off x="5107274" y="3419900"/>
            <a:ext cx="2234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TITLE_ONLY_1_4">
    <p:spTree>
      <p:nvGrpSpPr>
        <p:cNvPr id="74" name="Shape 74"/>
        <p:cNvGrpSpPr/>
        <p:nvPr/>
      </p:nvGrpSpPr>
      <p:grpSpPr>
        <a:xfrm>
          <a:off x="0" y="0"/>
          <a:ext cx="0" cy="0"/>
          <a:chOff x="0" y="0"/>
          <a:chExt cx="0" cy="0"/>
        </a:xfrm>
      </p:grpSpPr>
      <p:sp>
        <p:nvSpPr>
          <p:cNvPr id="75" name="Google Shape;75;p70"/>
          <p:cNvSpPr/>
          <p:nvPr/>
        </p:nvSpPr>
        <p:spPr>
          <a:xfrm>
            <a:off x="841800" y="3304275"/>
            <a:ext cx="7460400" cy="211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70"/>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70"/>
          <p:cNvSpPr txBox="1"/>
          <p:nvPr>
            <p:ph idx="2" type="title"/>
          </p:nvPr>
        </p:nvSpPr>
        <p:spPr>
          <a:xfrm>
            <a:off x="1106675" y="18553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8" name="Google Shape;78;p70"/>
          <p:cNvSpPr txBox="1"/>
          <p:nvPr>
            <p:ph idx="1" type="subTitle"/>
          </p:nvPr>
        </p:nvSpPr>
        <p:spPr>
          <a:xfrm>
            <a:off x="1106688" y="21851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79" name="Google Shape;79;p70"/>
          <p:cNvSpPr txBox="1"/>
          <p:nvPr>
            <p:ph idx="3" type="title"/>
          </p:nvPr>
        </p:nvSpPr>
        <p:spPr>
          <a:xfrm>
            <a:off x="3564142" y="18553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0" name="Google Shape;80;p70"/>
          <p:cNvSpPr txBox="1"/>
          <p:nvPr>
            <p:ph idx="4" type="subTitle"/>
          </p:nvPr>
        </p:nvSpPr>
        <p:spPr>
          <a:xfrm>
            <a:off x="3564151" y="21851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81" name="Google Shape;81;p70"/>
          <p:cNvSpPr txBox="1"/>
          <p:nvPr>
            <p:ph idx="5" type="title"/>
          </p:nvPr>
        </p:nvSpPr>
        <p:spPr>
          <a:xfrm>
            <a:off x="6021609" y="18553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82" name="Google Shape;82;p70"/>
          <p:cNvPicPr preferRelativeResize="0"/>
          <p:nvPr/>
        </p:nvPicPr>
        <p:blipFill rotWithShape="1">
          <a:blip r:embed="rId2">
            <a:alphaModFix/>
          </a:blip>
          <a:srcRect b="0" l="0" r="0" t="0"/>
          <a:stretch/>
        </p:blipFill>
        <p:spPr>
          <a:xfrm rot="-1528162">
            <a:off x="8135311" y="89362"/>
            <a:ext cx="1312089" cy="2939778"/>
          </a:xfrm>
          <a:prstGeom prst="rect">
            <a:avLst/>
          </a:prstGeom>
          <a:noFill/>
          <a:ln>
            <a:noFill/>
          </a:ln>
        </p:spPr>
      </p:pic>
      <p:pic>
        <p:nvPicPr>
          <p:cNvPr id="83" name="Google Shape;83;p70"/>
          <p:cNvPicPr preferRelativeResize="0"/>
          <p:nvPr/>
        </p:nvPicPr>
        <p:blipFill rotWithShape="1">
          <a:blip r:embed="rId2">
            <a:alphaModFix/>
          </a:blip>
          <a:srcRect b="0" l="0" r="0" t="0"/>
          <a:stretch/>
        </p:blipFill>
        <p:spPr>
          <a:xfrm flipH="1" rot="1528160">
            <a:off x="-212934" y="2809046"/>
            <a:ext cx="1079392" cy="2418414"/>
          </a:xfrm>
          <a:prstGeom prst="rect">
            <a:avLst/>
          </a:prstGeom>
          <a:noFill/>
          <a:ln>
            <a:noFill/>
          </a:ln>
        </p:spPr>
      </p:pic>
      <p:sp>
        <p:nvSpPr>
          <p:cNvPr id="84" name="Google Shape;84;p70"/>
          <p:cNvSpPr txBox="1"/>
          <p:nvPr>
            <p:ph idx="6" type="subTitle"/>
          </p:nvPr>
        </p:nvSpPr>
        <p:spPr>
          <a:xfrm>
            <a:off x="6021615" y="21851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85" name="Google Shape;85;p70"/>
          <p:cNvSpPr txBox="1"/>
          <p:nvPr>
            <p:ph idx="7" type="title"/>
          </p:nvPr>
        </p:nvSpPr>
        <p:spPr>
          <a:xfrm>
            <a:off x="1106675" y="35754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6" name="Google Shape;86;p70"/>
          <p:cNvSpPr txBox="1"/>
          <p:nvPr>
            <p:ph idx="8" type="subTitle"/>
          </p:nvPr>
        </p:nvSpPr>
        <p:spPr>
          <a:xfrm>
            <a:off x="1106688" y="39052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87" name="Google Shape;87;p70"/>
          <p:cNvSpPr txBox="1"/>
          <p:nvPr>
            <p:ph idx="9" type="title"/>
          </p:nvPr>
        </p:nvSpPr>
        <p:spPr>
          <a:xfrm>
            <a:off x="3564142" y="35754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8" name="Google Shape;88;p70"/>
          <p:cNvSpPr txBox="1"/>
          <p:nvPr>
            <p:ph idx="13" type="subTitle"/>
          </p:nvPr>
        </p:nvSpPr>
        <p:spPr>
          <a:xfrm>
            <a:off x="3564151" y="39052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89" name="Google Shape;89;p70"/>
          <p:cNvSpPr txBox="1"/>
          <p:nvPr>
            <p:ph idx="14" type="title"/>
          </p:nvPr>
        </p:nvSpPr>
        <p:spPr>
          <a:xfrm>
            <a:off x="6021609" y="35754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0" name="Google Shape;90;p70"/>
          <p:cNvSpPr txBox="1"/>
          <p:nvPr>
            <p:ph idx="15" type="subTitle"/>
          </p:nvPr>
        </p:nvSpPr>
        <p:spPr>
          <a:xfrm>
            <a:off x="6021615" y="39052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ONLY_1">
    <p:spTree>
      <p:nvGrpSpPr>
        <p:cNvPr id="91" name="Shape 91"/>
        <p:cNvGrpSpPr/>
        <p:nvPr/>
      </p:nvGrpSpPr>
      <p:grpSpPr>
        <a:xfrm>
          <a:off x="0" y="0"/>
          <a:ext cx="0" cy="0"/>
          <a:chOff x="0" y="0"/>
          <a:chExt cx="0" cy="0"/>
        </a:xfrm>
      </p:grpSpPr>
      <p:sp>
        <p:nvSpPr>
          <p:cNvPr id="92" name="Google Shape;92;p71"/>
          <p:cNvSpPr/>
          <p:nvPr/>
        </p:nvSpPr>
        <p:spPr>
          <a:xfrm>
            <a:off x="-160050" y="470400"/>
            <a:ext cx="9464100" cy="419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 name="Google Shape;93;p71"/>
          <p:cNvPicPr preferRelativeResize="0"/>
          <p:nvPr/>
        </p:nvPicPr>
        <p:blipFill rotWithShape="1">
          <a:blip r:embed="rId2">
            <a:alphaModFix amt="93000"/>
          </a:blip>
          <a:srcRect b="0" l="0" r="0" t="0"/>
          <a:stretch/>
        </p:blipFill>
        <p:spPr>
          <a:xfrm>
            <a:off x="6983647" y="-701375"/>
            <a:ext cx="3350624" cy="3120225"/>
          </a:xfrm>
          <a:prstGeom prst="rect">
            <a:avLst/>
          </a:prstGeom>
          <a:noFill/>
          <a:ln>
            <a:noFill/>
          </a:ln>
        </p:spPr>
      </p:pic>
      <p:pic>
        <p:nvPicPr>
          <p:cNvPr id="94" name="Google Shape;94;p71"/>
          <p:cNvPicPr preferRelativeResize="0"/>
          <p:nvPr/>
        </p:nvPicPr>
        <p:blipFill rotWithShape="1">
          <a:blip r:embed="rId3">
            <a:alphaModFix amt="90000"/>
          </a:blip>
          <a:srcRect b="0" l="0" r="0" t="0"/>
          <a:stretch/>
        </p:blipFill>
        <p:spPr>
          <a:xfrm rot="784399">
            <a:off x="-400739" y="1913144"/>
            <a:ext cx="1345978" cy="2929392"/>
          </a:xfrm>
          <a:prstGeom prst="rect">
            <a:avLst/>
          </a:prstGeom>
          <a:noFill/>
          <a:ln>
            <a:noFill/>
          </a:ln>
        </p:spPr>
      </p:pic>
      <p:sp>
        <p:nvSpPr>
          <p:cNvPr id="95" name="Google Shape;95;p71"/>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71"/>
          <p:cNvSpPr txBox="1"/>
          <p:nvPr>
            <p:ph idx="2" type="title"/>
          </p:nvPr>
        </p:nvSpPr>
        <p:spPr>
          <a:xfrm>
            <a:off x="1259088" y="2962725"/>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7" name="Google Shape;97;p71"/>
          <p:cNvSpPr txBox="1"/>
          <p:nvPr>
            <p:ph idx="1" type="subTitle"/>
          </p:nvPr>
        </p:nvSpPr>
        <p:spPr>
          <a:xfrm>
            <a:off x="1259088" y="3343700"/>
            <a:ext cx="2015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98" name="Google Shape;98;p71"/>
          <p:cNvSpPr txBox="1"/>
          <p:nvPr>
            <p:ph idx="3" type="title"/>
          </p:nvPr>
        </p:nvSpPr>
        <p:spPr>
          <a:xfrm>
            <a:off x="3564155" y="2962725"/>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9" name="Google Shape;99;p71"/>
          <p:cNvSpPr txBox="1"/>
          <p:nvPr>
            <p:ph idx="4" type="subTitle"/>
          </p:nvPr>
        </p:nvSpPr>
        <p:spPr>
          <a:xfrm>
            <a:off x="3564155" y="3343700"/>
            <a:ext cx="2015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00" name="Google Shape;100;p71"/>
          <p:cNvSpPr txBox="1"/>
          <p:nvPr>
            <p:ph idx="5" type="title"/>
          </p:nvPr>
        </p:nvSpPr>
        <p:spPr>
          <a:xfrm>
            <a:off x="5869222" y="2962725"/>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1" name="Google Shape;101;p71"/>
          <p:cNvSpPr txBox="1"/>
          <p:nvPr>
            <p:ph idx="6" type="subTitle"/>
          </p:nvPr>
        </p:nvSpPr>
        <p:spPr>
          <a:xfrm>
            <a:off x="5869222" y="3343700"/>
            <a:ext cx="2015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02" name="Google Shape;102;p71"/>
          <p:cNvSpPr txBox="1"/>
          <p:nvPr>
            <p:ph idx="7" type="title"/>
          </p:nvPr>
        </p:nvSpPr>
        <p:spPr>
          <a:xfrm>
            <a:off x="1530750" y="2331975"/>
            <a:ext cx="1472400" cy="62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03" name="Google Shape;103;p71"/>
          <p:cNvSpPr txBox="1"/>
          <p:nvPr>
            <p:ph idx="8" type="title"/>
          </p:nvPr>
        </p:nvSpPr>
        <p:spPr>
          <a:xfrm>
            <a:off x="3835800" y="2331975"/>
            <a:ext cx="1472400" cy="62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04" name="Google Shape;104;p71"/>
          <p:cNvSpPr txBox="1"/>
          <p:nvPr>
            <p:ph idx="9" type="title"/>
          </p:nvPr>
        </p:nvSpPr>
        <p:spPr>
          <a:xfrm>
            <a:off x="6140850" y="2331975"/>
            <a:ext cx="1472400" cy="62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72"/>
          <p:cNvSpPr/>
          <p:nvPr/>
        </p:nvSpPr>
        <p:spPr>
          <a:xfrm>
            <a:off x="1037200" y="868950"/>
            <a:ext cx="3405600" cy="3405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72"/>
          <p:cNvSpPr/>
          <p:nvPr/>
        </p:nvSpPr>
        <p:spPr>
          <a:xfrm>
            <a:off x="8216850" y="868950"/>
            <a:ext cx="927300" cy="3405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 name="Google Shape;108;p72"/>
          <p:cNvCxnSpPr/>
          <p:nvPr/>
        </p:nvCxnSpPr>
        <p:spPr>
          <a:xfrm>
            <a:off x="-1003100" y="1106125"/>
            <a:ext cx="3068400" cy="0"/>
          </a:xfrm>
          <a:prstGeom prst="straightConnector1">
            <a:avLst/>
          </a:prstGeom>
          <a:noFill/>
          <a:ln cap="flat" cmpd="sng" w="9525">
            <a:solidFill>
              <a:schemeClr val="dk2"/>
            </a:solidFill>
            <a:prstDash val="solid"/>
            <a:round/>
            <a:headEnd len="sm" w="sm" type="none"/>
            <a:tailEnd len="sm" w="sm" type="none"/>
          </a:ln>
        </p:spPr>
      </p:cxnSp>
      <p:cxnSp>
        <p:nvCxnSpPr>
          <p:cNvPr id="109" name="Google Shape;109;p72"/>
          <p:cNvCxnSpPr/>
          <p:nvPr/>
        </p:nvCxnSpPr>
        <p:spPr>
          <a:xfrm>
            <a:off x="-1003100" y="1272600"/>
            <a:ext cx="3068400" cy="0"/>
          </a:xfrm>
          <a:prstGeom prst="straightConnector1">
            <a:avLst/>
          </a:prstGeom>
          <a:noFill/>
          <a:ln cap="flat" cmpd="sng" w="9525">
            <a:solidFill>
              <a:schemeClr val="dk2"/>
            </a:solidFill>
            <a:prstDash val="solid"/>
            <a:round/>
            <a:headEnd len="sm" w="sm" type="none"/>
            <a:tailEnd len="sm" w="sm" type="none"/>
          </a:ln>
        </p:spPr>
      </p:cxnSp>
      <p:pic>
        <p:nvPicPr>
          <p:cNvPr id="110" name="Google Shape;110;p72"/>
          <p:cNvPicPr preferRelativeResize="0"/>
          <p:nvPr/>
        </p:nvPicPr>
        <p:blipFill rotWithShape="1">
          <a:blip r:embed="rId2">
            <a:alphaModFix/>
          </a:blip>
          <a:srcRect b="0" l="0" r="0" t="0"/>
          <a:stretch/>
        </p:blipFill>
        <p:spPr>
          <a:xfrm>
            <a:off x="6919473" y="1473200"/>
            <a:ext cx="2074950" cy="3670299"/>
          </a:xfrm>
          <a:prstGeom prst="rect">
            <a:avLst/>
          </a:prstGeom>
          <a:noFill/>
          <a:ln>
            <a:noFill/>
          </a:ln>
        </p:spPr>
      </p:pic>
      <p:pic>
        <p:nvPicPr>
          <p:cNvPr id="111" name="Google Shape;111;p72"/>
          <p:cNvPicPr preferRelativeResize="0"/>
          <p:nvPr/>
        </p:nvPicPr>
        <p:blipFill rotWithShape="1">
          <a:blip r:embed="rId3">
            <a:alphaModFix/>
          </a:blip>
          <a:srcRect b="0" l="0" r="0" t="0"/>
          <a:stretch/>
        </p:blipFill>
        <p:spPr>
          <a:xfrm>
            <a:off x="1216906" y="1551525"/>
            <a:ext cx="1215350" cy="2723025"/>
          </a:xfrm>
          <a:prstGeom prst="rect">
            <a:avLst/>
          </a:prstGeom>
          <a:noFill/>
          <a:ln>
            <a:noFill/>
          </a:ln>
        </p:spPr>
      </p:pic>
      <p:sp>
        <p:nvSpPr>
          <p:cNvPr id="112" name="Google Shape;112;p72"/>
          <p:cNvSpPr txBox="1"/>
          <p:nvPr>
            <p:ph hasCustomPrompt="1" type="title"/>
          </p:nvPr>
        </p:nvSpPr>
        <p:spPr>
          <a:xfrm>
            <a:off x="1730100" y="1378375"/>
            <a:ext cx="5683800" cy="169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3" name="Google Shape;113;p72"/>
          <p:cNvSpPr txBox="1"/>
          <p:nvPr>
            <p:ph idx="1" type="body"/>
          </p:nvPr>
        </p:nvSpPr>
        <p:spPr>
          <a:xfrm>
            <a:off x="3198900" y="3100075"/>
            <a:ext cx="27462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TITLE_ONLY_1_3_1">
    <p:spTree>
      <p:nvGrpSpPr>
        <p:cNvPr id="114" name="Shape 114"/>
        <p:cNvGrpSpPr/>
        <p:nvPr/>
      </p:nvGrpSpPr>
      <p:grpSpPr>
        <a:xfrm>
          <a:off x="0" y="0"/>
          <a:ext cx="0" cy="0"/>
          <a:chOff x="0" y="0"/>
          <a:chExt cx="0" cy="0"/>
        </a:xfrm>
      </p:grpSpPr>
      <p:sp>
        <p:nvSpPr>
          <p:cNvPr id="115" name="Google Shape;115;p73"/>
          <p:cNvSpPr/>
          <p:nvPr/>
        </p:nvSpPr>
        <p:spPr>
          <a:xfrm>
            <a:off x="0" y="4737250"/>
            <a:ext cx="9144000" cy="466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 name="Google Shape;116;p73"/>
          <p:cNvPicPr preferRelativeResize="0"/>
          <p:nvPr/>
        </p:nvPicPr>
        <p:blipFill rotWithShape="1">
          <a:blip r:embed="rId2">
            <a:alphaModFix/>
          </a:blip>
          <a:srcRect b="0" l="0" r="0" t="0"/>
          <a:stretch/>
        </p:blipFill>
        <p:spPr>
          <a:xfrm flipH="1" rot="-867065">
            <a:off x="8275630" y="-36250"/>
            <a:ext cx="1213500" cy="2641077"/>
          </a:xfrm>
          <a:prstGeom prst="rect">
            <a:avLst/>
          </a:prstGeom>
          <a:noFill/>
          <a:ln>
            <a:noFill/>
          </a:ln>
        </p:spPr>
      </p:pic>
      <p:pic>
        <p:nvPicPr>
          <p:cNvPr id="117" name="Google Shape;117;p73"/>
          <p:cNvPicPr preferRelativeResize="0"/>
          <p:nvPr/>
        </p:nvPicPr>
        <p:blipFill rotWithShape="1">
          <a:blip r:embed="rId3">
            <a:alphaModFix/>
          </a:blip>
          <a:srcRect b="0" l="0" r="0" t="0"/>
          <a:stretch/>
        </p:blipFill>
        <p:spPr>
          <a:xfrm flipH="1" rot="444127">
            <a:off x="297036" y="3315524"/>
            <a:ext cx="832374" cy="2059576"/>
          </a:xfrm>
          <a:prstGeom prst="rect">
            <a:avLst/>
          </a:prstGeom>
          <a:noFill/>
          <a:ln>
            <a:noFill/>
          </a:ln>
        </p:spPr>
      </p:pic>
      <p:pic>
        <p:nvPicPr>
          <p:cNvPr id="118" name="Google Shape;118;p73"/>
          <p:cNvPicPr preferRelativeResize="0"/>
          <p:nvPr/>
        </p:nvPicPr>
        <p:blipFill rotWithShape="1">
          <a:blip r:embed="rId4">
            <a:alphaModFix/>
          </a:blip>
          <a:srcRect b="0" l="0" r="0" t="0"/>
          <a:stretch/>
        </p:blipFill>
        <p:spPr>
          <a:xfrm rot="-302467">
            <a:off x="-498119" y="2623447"/>
            <a:ext cx="1294111" cy="2662680"/>
          </a:xfrm>
          <a:prstGeom prst="rect">
            <a:avLst/>
          </a:prstGeom>
          <a:noFill/>
          <a:ln>
            <a:noFill/>
          </a:ln>
        </p:spPr>
      </p:pic>
      <p:sp>
        <p:nvSpPr>
          <p:cNvPr id="119" name="Google Shape;119;p73"/>
          <p:cNvSpPr txBox="1"/>
          <p:nvPr>
            <p:ph idx="1" type="subTitle"/>
          </p:nvPr>
        </p:nvSpPr>
        <p:spPr>
          <a:xfrm>
            <a:off x="2659275" y="1145925"/>
            <a:ext cx="38253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20" name="Google Shape;120;p73"/>
          <p:cNvSpPr txBox="1"/>
          <p:nvPr>
            <p:ph type="title"/>
          </p:nvPr>
        </p:nvSpPr>
        <p:spPr>
          <a:xfrm>
            <a:off x="2659425" y="463300"/>
            <a:ext cx="3825300" cy="77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21" name="Google Shape;121;p73"/>
          <p:cNvSpPr txBox="1"/>
          <p:nvPr>
            <p:ph idx="2" type="subTitle"/>
          </p:nvPr>
        </p:nvSpPr>
        <p:spPr>
          <a:xfrm>
            <a:off x="2659275" y="2606313"/>
            <a:ext cx="38253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22" name="Google Shape;122;p73"/>
          <p:cNvSpPr txBox="1"/>
          <p:nvPr>
            <p:ph idx="3" type="title"/>
          </p:nvPr>
        </p:nvSpPr>
        <p:spPr>
          <a:xfrm>
            <a:off x="2659425" y="1923688"/>
            <a:ext cx="3825300" cy="77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23" name="Google Shape;123;p73"/>
          <p:cNvSpPr txBox="1"/>
          <p:nvPr>
            <p:ph idx="4" type="subTitle"/>
          </p:nvPr>
        </p:nvSpPr>
        <p:spPr>
          <a:xfrm>
            <a:off x="2659275" y="4066713"/>
            <a:ext cx="38253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24" name="Google Shape;124;p73"/>
          <p:cNvSpPr txBox="1"/>
          <p:nvPr>
            <p:ph idx="5" type="title"/>
          </p:nvPr>
        </p:nvSpPr>
        <p:spPr>
          <a:xfrm>
            <a:off x="2659425" y="3384088"/>
            <a:ext cx="3825300" cy="77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ONLY_1_1_1_1">
    <p:spTree>
      <p:nvGrpSpPr>
        <p:cNvPr id="125" name="Shape 125"/>
        <p:cNvGrpSpPr/>
        <p:nvPr/>
      </p:nvGrpSpPr>
      <p:grpSpPr>
        <a:xfrm>
          <a:off x="0" y="0"/>
          <a:ext cx="0" cy="0"/>
          <a:chOff x="0" y="0"/>
          <a:chExt cx="0" cy="0"/>
        </a:xfrm>
      </p:grpSpPr>
      <p:sp>
        <p:nvSpPr>
          <p:cNvPr id="126" name="Google Shape;126;p74"/>
          <p:cNvSpPr/>
          <p:nvPr/>
        </p:nvSpPr>
        <p:spPr>
          <a:xfrm>
            <a:off x="-147375" y="348000"/>
            <a:ext cx="8905500" cy="48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74"/>
          <p:cNvSpPr txBox="1"/>
          <p:nvPr>
            <p:ph type="title"/>
          </p:nvPr>
        </p:nvSpPr>
        <p:spPr>
          <a:xfrm>
            <a:off x="618925" y="522175"/>
            <a:ext cx="2778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 name="Google Shape;128;p74"/>
          <p:cNvSpPr txBox="1"/>
          <p:nvPr>
            <p:ph idx="2" type="title"/>
          </p:nvPr>
        </p:nvSpPr>
        <p:spPr>
          <a:xfrm>
            <a:off x="847713" y="3311550"/>
            <a:ext cx="1942500" cy="385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29" name="Google Shape;129;p74"/>
          <p:cNvSpPr txBox="1"/>
          <p:nvPr>
            <p:ph idx="1" type="subTitle"/>
          </p:nvPr>
        </p:nvSpPr>
        <p:spPr>
          <a:xfrm>
            <a:off x="847713" y="3612902"/>
            <a:ext cx="1942500" cy="641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sz="1300"/>
            </a:lvl1pPr>
            <a:lvl2pPr lvl="1" algn="r">
              <a:lnSpc>
                <a:spcPct val="100000"/>
              </a:lnSpc>
              <a:spcBef>
                <a:spcPts val="0"/>
              </a:spcBef>
              <a:spcAft>
                <a:spcPts val="0"/>
              </a:spcAft>
              <a:buSzPts val="1300"/>
              <a:buNone/>
              <a:defRPr sz="1300"/>
            </a:lvl2pPr>
            <a:lvl3pPr lvl="2" algn="r">
              <a:lnSpc>
                <a:spcPct val="100000"/>
              </a:lnSpc>
              <a:spcBef>
                <a:spcPts val="0"/>
              </a:spcBef>
              <a:spcAft>
                <a:spcPts val="0"/>
              </a:spcAft>
              <a:buSzPts val="1300"/>
              <a:buNone/>
              <a:defRPr sz="1300"/>
            </a:lvl3pPr>
            <a:lvl4pPr lvl="3" algn="r">
              <a:lnSpc>
                <a:spcPct val="100000"/>
              </a:lnSpc>
              <a:spcBef>
                <a:spcPts val="0"/>
              </a:spcBef>
              <a:spcAft>
                <a:spcPts val="0"/>
              </a:spcAft>
              <a:buSzPts val="1300"/>
              <a:buNone/>
              <a:defRPr sz="1300"/>
            </a:lvl4pPr>
            <a:lvl5pPr lvl="4" algn="r">
              <a:lnSpc>
                <a:spcPct val="100000"/>
              </a:lnSpc>
              <a:spcBef>
                <a:spcPts val="0"/>
              </a:spcBef>
              <a:spcAft>
                <a:spcPts val="0"/>
              </a:spcAft>
              <a:buSzPts val="1300"/>
              <a:buNone/>
              <a:defRPr sz="1300"/>
            </a:lvl5pPr>
            <a:lvl6pPr lvl="5" algn="r">
              <a:lnSpc>
                <a:spcPct val="100000"/>
              </a:lnSpc>
              <a:spcBef>
                <a:spcPts val="0"/>
              </a:spcBef>
              <a:spcAft>
                <a:spcPts val="0"/>
              </a:spcAft>
              <a:buSzPts val="1300"/>
              <a:buNone/>
              <a:defRPr sz="1300"/>
            </a:lvl6pPr>
            <a:lvl7pPr lvl="6" algn="r">
              <a:lnSpc>
                <a:spcPct val="100000"/>
              </a:lnSpc>
              <a:spcBef>
                <a:spcPts val="0"/>
              </a:spcBef>
              <a:spcAft>
                <a:spcPts val="0"/>
              </a:spcAft>
              <a:buSzPts val="1300"/>
              <a:buNone/>
              <a:defRPr sz="1300"/>
            </a:lvl7pPr>
            <a:lvl8pPr lvl="7" algn="r">
              <a:lnSpc>
                <a:spcPct val="100000"/>
              </a:lnSpc>
              <a:spcBef>
                <a:spcPts val="0"/>
              </a:spcBef>
              <a:spcAft>
                <a:spcPts val="0"/>
              </a:spcAft>
              <a:buSzPts val="1300"/>
              <a:buNone/>
              <a:defRPr sz="1300"/>
            </a:lvl8pPr>
            <a:lvl9pPr lvl="8" algn="r">
              <a:lnSpc>
                <a:spcPct val="100000"/>
              </a:lnSpc>
              <a:spcBef>
                <a:spcPts val="0"/>
              </a:spcBef>
              <a:spcAft>
                <a:spcPts val="0"/>
              </a:spcAft>
              <a:buSzPts val="1300"/>
              <a:buNone/>
              <a:defRPr sz="1300"/>
            </a:lvl9pPr>
          </a:lstStyle>
          <a:p/>
        </p:txBody>
      </p:sp>
      <p:sp>
        <p:nvSpPr>
          <p:cNvPr id="130" name="Google Shape;130;p74"/>
          <p:cNvSpPr txBox="1"/>
          <p:nvPr>
            <p:ph idx="3" type="title"/>
          </p:nvPr>
        </p:nvSpPr>
        <p:spPr>
          <a:xfrm>
            <a:off x="6353788" y="1751277"/>
            <a:ext cx="19425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1" name="Google Shape;131;p74"/>
          <p:cNvSpPr txBox="1"/>
          <p:nvPr>
            <p:ph idx="4" type="subTitle"/>
          </p:nvPr>
        </p:nvSpPr>
        <p:spPr>
          <a:xfrm>
            <a:off x="6353788" y="2052629"/>
            <a:ext cx="19425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2_1">
    <p:spTree>
      <p:nvGrpSpPr>
        <p:cNvPr id="132" name="Shape 132"/>
        <p:cNvGrpSpPr/>
        <p:nvPr/>
      </p:nvGrpSpPr>
      <p:grpSpPr>
        <a:xfrm>
          <a:off x="0" y="0"/>
          <a:ext cx="0" cy="0"/>
          <a:chOff x="0" y="0"/>
          <a:chExt cx="0" cy="0"/>
        </a:xfrm>
      </p:grpSpPr>
      <p:sp>
        <p:nvSpPr>
          <p:cNvPr id="133" name="Google Shape;133;p75"/>
          <p:cNvSpPr/>
          <p:nvPr/>
        </p:nvSpPr>
        <p:spPr>
          <a:xfrm>
            <a:off x="7385575" y="0"/>
            <a:ext cx="1758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75"/>
          <p:cNvSpPr/>
          <p:nvPr/>
        </p:nvSpPr>
        <p:spPr>
          <a:xfrm>
            <a:off x="-139400" y="-114175"/>
            <a:ext cx="8797500" cy="477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 name="Google Shape;135;p75"/>
          <p:cNvPicPr preferRelativeResize="0"/>
          <p:nvPr/>
        </p:nvPicPr>
        <p:blipFill rotWithShape="1">
          <a:blip r:embed="rId2">
            <a:alphaModFix amt="84000"/>
          </a:blip>
          <a:srcRect b="0" l="0" r="0" t="0"/>
          <a:stretch/>
        </p:blipFill>
        <p:spPr>
          <a:xfrm rot="-220026">
            <a:off x="7576676" y="1100017"/>
            <a:ext cx="1758300" cy="409920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spTree>
      <p:nvGrpSpPr>
        <p:cNvPr id="136" name="Shape 136"/>
        <p:cNvGrpSpPr/>
        <p:nvPr/>
      </p:nvGrpSpPr>
      <p:grpSpPr>
        <a:xfrm>
          <a:off x="0" y="0"/>
          <a:ext cx="0" cy="0"/>
          <a:chOff x="0" y="0"/>
          <a:chExt cx="0" cy="0"/>
        </a:xfrm>
      </p:grpSpPr>
      <p:sp>
        <p:nvSpPr>
          <p:cNvPr id="137" name="Google Shape;137;p76"/>
          <p:cNvSpPr/>
          <p:nvPr/>
        </p:nvSpPr>
        <p:spPr>
          <a:xfrm>
            <a:off x="4572000" y="-22625"/>
            <a:ext cx="4633200" cy="5235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76"/>
          <p:cNvSpPr/>
          <p:nvPr/>
        </p:nvSpPr>
        <p:spPr>
          <a:xfrm>
            <a:off x="-11550" y="-22625"/>
            <a:ext cx="273600" cy="5166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76"/>
          <p:cNvSpPr/>
          <p:nvPr/>
        </p:nvSpPr>
        <p:spPr>
          <a:xfrm>
            <a:off x="596800" y="659850"/>
            <a:ext cx="7130100" cy="382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0" name="Google Shape;140;p76"/>
          <p:cNvCxnSpPr/>
          <p:nvPr/>
        </p:nvCxnSpPr>
        <p:spPr>
          <a:xfrm>
            <a:off x="7855400" y="234675"/>
            <a:ext cx="1124700" cy="0"/>
          </a:xfrm>
          <a:prstGeom prst="straightConnector1">
            <a:avLst/>
          </a:prstGeom>
          <a:noFill/>
          <a:ln cap="flat" cmpd="sng" w="9525">
            <a:solidFill>
              <a:schemeClr val="dk2"/>
            </a:solidFill>
            <a:prstDash val="solid"/>
            <a:round/>
            <a:headEnd len="sm" w="sm" type="none"/>
            <a:tailEnd len="sm" w="sm" type="none"/>
          </a:ln>
        </p:spPr>
      </p:cxnSp>
      <p:cxnSp>
        <p:nvCxnSpPr>
          <p:cNvPr id="141" name="Google Shape;141;p76"/>
          <p:cNvCxnSpPr/>
          <p:nvPr/>
        </p:nvCxnSpPr>
        <p:spPr>
          <a:xfrm>
            <a:off x="7855400" y="401150"/>
            <a:ext cx="1124700" cy="0"/>
          </a:xfrm>
          <a:prstGeom prst="straightConnector1">
            <a:avLst/>
          </a:prstGeom>
          <a:noFill/>
          <a:ln cap="flat" cmpd="sng" w="9525">
            <a:solidFill>
              <a:schemeClr val="dk2"/>
            </a:solidFill>
            <a:prstDash val="solid"/>
            <a:round/>
            <a:headEnd len="sm" w="sm" type="none"/>
            <a:tailEnd len="sm" w="sm" type="none"/>
          </a:ln>
        </p:spPr>
      </p:cxnSp>
      <p:sp>
        <p:nvSpPr>
          <p:cNvPr id="142" name="Google Shape;142;p76"/>
          <p:cNvSpPr txBox="1"/>
          <p:nvPr>
            <p:ph type="title"/>
          </p:nvPr>
        </p:nvSpPr>
        <p:spPr>
          <a:xfrm>
            <a:off x="4028425" y="958903"/>
            <a:ext cx="3188100" cy="67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3" name="Google Shape;143;p76"/>
          <p:cNvSpPr txBox="1"/>
          <p:nvPr>
            <p:ph idx="1" type="subTitle"/>
          </p:nvPr>
        </p:nvSpPr>
        <p:spPr>
          <a:xfrm>
            <a:off x="4028425" y="1564700"/>
            <a:ext cx="3376800" cy="9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pic>
        <p:nvPicPr>
          <p:cNvPr id="144" name="Google Shape;144;p76"/>
          <p:cNvPicPr preferRelativeResize="0"/>
          <p:nvPr/>
        </p:nvPicPr>
        <p:blipFill rotWithShape="1">
          <a:blip r:embed="rId2">
            <a:alphaModFix/>
          </a:blip>
          <a:srcRect b="0" l="0" r="0" t="0"/>
          <a:stretch/>
        </p:blipFill>
        <p:spPr>
          <a:xfrm>
            <a:off x="953963" y="1128375"/>
            <a:ext cx="2460250" cy="4078826"/>
          </a:xfrm>
          <a:prstGeom prst="rect">
            <a:avLst/>
          </a:prstGeom>
          <a:noFill/>
          <a:ln>
            <a:noFill/>
          </a:ln>
        </p:spPr>
      </p:pic>
      <p:pic>
        <p:nvPicPr>
          <p:cNvPr id="145" name="Google Shape;145;p76"/>
          <p:cNvPicPr preferRelativeResize="0"/>
          <p:nvPr/>
        </p:nvPicPr>
        <p:blipFill rotWithShape="1">
          <a:blip r:embed="rId3">
            <a:alphaModFix/>
          </a:blip>
          <a:srcRect b="0" l="0" r="0" t="0"/>
          <a:stretch/>
        </p:blipFill>
        <p:spPr>
          <a:xfrm>
            <a:off x="7900303" y="1946184"/>
            <a:ext cx="1192350" cy="3298576"/>
          </a:xfrm>
          <a:prstGeom prst="rect">
            <a:avLst/>
          </a:prstGeom>
          <a:noFill/>
          <a:ln>
            <a:noFill/>
          </a:ln>
        </p:spPr>
      </p:pic>
      <p:sp>
        <p:nvSpPr>
          <p:cNvPr id="146" name="Google Shape;146;p76"/>
          <p:cNvSpPr txBox="1"/>
          <p:nvPr/>
        </p:nvSpPr>
        <p:spPr>
          <a:xfrm>
            <a:off x="4028425" y="3125550"/>
            <a:ext cx="3208800" cy="7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2"/>
                </a:solidFill>
                <a:latin typeface="Montserrat"/>
                <a:ea typeface="Montserrat"/>
                <a:cs typeface="Montserrat"/>
                <a:sym typeface="Montserrat"/>
              </a:rPr>
              <a:t>CREDITS: This presentation template was created by </a:t>
            </a:r>
            <a:r>
              <a:rPr b="0" i="0" lang="en" sz="1000" u="none" cap="none" strike="noStrike">
                <a:solidFill>
                  <a:schemeClr val="hlink"/>
                </a:solidFill>
                <a:uFill>
                  <a:noFill/>
                </a:uFill>
                <a:latin typeface="Montserrat"/>
                <a:ea typeface="Montserrat"/>
                <a:cs typeface="Montserrat"/>
                <a:sym typeface="Montserrat"/>
                <a:hlinkClick r:id="rId4"/>
              </a:rPr>
              <a:t>Slidesgo</a:t>
            </a:r>
            <a:r>
              <a:rPr b="0" i="0" lang="en" sz="1000" u="none" cap="none" strike="noStrike">
                <a:solidFill>
                  <a:schemeClr val="dk2"/>
                </a:solidFill>
                <a:latin typeface="Montserrat"/>
                <a:ea typeface="Montserrat"/>
                <a:cs typeface="Montserrat"/>
                <a:sym typeface="Montserrat"/>
              </a:rPr>
              <a:t>, including icons by </a:t>
            </a:r>
            <a:r>
              <a:rPr b="0" i="0" lang="en" sz="1000" u="none" cap="none" strike="noStrike">
                <a:solidFill>
                  <a:schemeClr val="hlink"/>
                </a:solidFill>
                <a:uFill>
                  <a:noFill/>
                </a:uFill>
                <a:latin typeface="Montserrat"/>
                <a:ea typeface="Montserrat"/>
                <a:cs typeface="Montserrat"/>
                <a:sym typeface="Montserrat"/>
                <a:hlinkClick r:id="rId5"/>
              </a:rPr>
              <a:t>Flaticon</a:t>
            </a:r>
            <a:r>
              <a:rPr b="0" i="0" lang="en" sz="1000" u="none" cap="none" strike="noStrike">
                <a:solidFill>
                  <a:schemeClr val="dk2"/>
                </a:solidFill>
                <a:latin typeface="Montserrat"/>
                <a:ea typeface="Montserrat"/>
                <a:cs typeface="Montserrat"/>
                <a:sym typeface="Montserrat"/>
              </a:rPr>
              <a:t>, and infographics &amp; images by </a:t>
            </a:r>
            <a:r>
              <a:rPr b="0" i="0" lang="en" sz="1000" u="none" cap="none" strike="noStrike">
                <a:solidFill>
                  <a:schemeClr val="hlink"/>
                </a:solidFill>
                <a:uFill>
                  <a:noFill/>
                </a:uFill>
                <a:latin typeface="Montserrat"/>
                <a:ea typeface="Montserrat"/>
                <a:cs typeface="Montserrat"/>
                <a:sym typeface="Montserrat"/>
                <a:hlinkClick r:id="rId6"/>
              </a:rPr>
              <a:t>Freepik</a:t>
            </a:r>
            <a:r>
              <a:rPr b="0" i="0" lang="en" sz="1000" u="none" cap="none" strike="noStrike">
                <a:solidFill>
                  <a:schemeClr val="dk2"/>
                </a:solidFill>
                <a:latin typeface="Montserrat"/>
                <a:ea typeface="Montserrat"/>
                <a:cs typeface="Montserrat"/>
                <a:sym typeface="Montserrat"/>
              </a:rPr>
              <a:t>. </a:t>
            </a:r>
            <a:endParaRPr b="0" i="0" sz="1000" u="none" cap="none" strike="noStrike">
              <a:solidFill>
                <a:schemeClr val="dk2"/>
              </a:solidFill>
              <a:latin typeface="Montserrat"/>
              <a:ea typeface="Montserrat"/>
              <a:cs typeface="Montserrat"/>
              <a:sym typeface="Montserrat"/>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dk2"/>
              </a:solidFill>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 name="Shape 147"/>
        <p:cNvGrpSpPr/>
        <p:nvPr/>
      </p:nvGrpSpPr>
      <p:grpSpPr>
        <a:xfrm>
          <a:off x="0" y="0"/>
          <a:ext cx="0" cy="0"/>
          <a:chOff x="0" y="0"/>
          <a:chExt cx="0" cy="0"/>
        </a:xfrm>
      </p:grpSpPr>
      <p:sp>
        <p:nvSpPr>
          <p:cNvPr id="148" name="Google Shape;148;p77"/>
          <p:cNvSpPr txBox="1"/>
          <p:nvPr>
            <p:ph idx="1" type="body"/>
          </p:nvPr>
        </p:nvSpPr>
        <p:spPr>
          <a:xfrm>
            <a:off x="839900" y="1404350"/>
            <a:ext cx="3504000" cy="31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49" name="Google Shape;149;p77"/>
          <p:cNvSpPr txBox="1"/>
          <p:nvPr>
            <p:ph idx="2" type="body"/>
          </p:nvPr>
        </p:nvSpPr>
        <p:spPr>
          <a:xfrm>
            <a:off x="4800089" y="1404350"/>
            <a:ext cx="3504000" cy="31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50" name="Google Shape;150;p77"/>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51" name="Google Shape;151;p77"/>
          <p:cNvGrpSpPr/>
          <p:nvPr/>
        </p:nvGrpSpPr>
        <p:grpSpPr>
          <a:xfrm>
            <a:off x="0" y="0"/>
            <a:ext cx="9144000" cy="5187900"/>
            <a:chOff x="0" y="0"/>
            <a:chExt cx="9144000" cy="5187900"/>
          </a:xfrm>
        </p:grpSpPr>
        <p:sp>
          <p:nvSpPr>
            <p:cNvPr id="152" name="Google Shape;152;p77"/>
            <p:cNvSpPr/>
            <p:nvPr/>
          </p:nvSpPr>
          <p:spPr>
            <a:xfrm>
              <a:off x="0" y="4944300"/>
              <a:ext cx="91440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7"/>
            <p:cNvSpPr/>
            <p:nvPr/>
          </p:nvSpPr>
          <p:spPr>
            <a:xfrm rot="5400000">
              <a:off x="-2494350" y="2494350"/>
              <a:ext cx="51879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4" name="Google Shape;154;p77"/>
          <p:cNvPicPr preferRelativeResize="0"/>
          <p:nvPr/>
        </p:nvPicPr>
        <p:blipFill rotWithShape="1">
          <a:blip r:embed="rId2">
            <a:alphaModFix amt="86000"/>
          </a:blip>
          <a:srcRect b="0" l="0" r="0" t="0"/>
          <a:stretch/>
        </p:blipFill>
        <p:spPr>
          <a:xfrm>
            <a:off x="7182925" y="-496450"/>
            <a:ext cx="2522849" cy="23493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SECTION_HEADER_2">
    <p:spTree>
      <p:nvGrpSpPr>
        <p:cNvPr id="155" name="Shape 155"/>
        <p:cNvGrpSpPr/>
        <p:nvPr/>
      </p:nvGrpSpPr>
      <p:grpSpPr>
        <a:xfrm>
          <a:off x="0" y="0"/>
          <a:ext cx="0" cy="0"/>
          <a:chOff x="0" y="0"/>
          <a:chExt cx="0" cy="0"/>
        </a:xfrm>
      </p:grpSpPr>
      <p:sp>
        <p:nvSpPr>
          <p:cNvPr id="156" name="Google Shape;156;p78"/>
          <p:cNvSpPr/>
          <p:nvPr/>
        </p:nvSpPr>
        <p:spPr>
          <a:xfrm>
            <a:off x="-11550" y="-22625"/>
            <a:ext cx="273600" cy="5166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p78"/>
          <p:cNvPicPr preferRelativeResize="0"/>
          <p:nvPr/>
        </p:nvPicPr>
        <p:blipFill rotWithShape="1">
          <a:blip r:embed="rId2">
            <a:alphaModFix amt="95000"/>
          </a:blip>
          <a:srcRect b="0" l="0" r="0" t="0"/>
          <a:stretch/>
        </p:blipFill>
        <p:spPr>
          <a:xfrm>
            <a:off x="761113" y="1073300"/>
            <a:ext cx="1419631" cy="2920926"/>
          </a:xfrm>
          <a:prstGeom prst="rect">
            <a:avLst/>
          </a:prstGeom>
          <a:noFill/>
          <a:ln>
            <a:noFill/>
          </a:ln>
        </p:spPr>
      </p:pic>
      <p:pic>
        <p:nvPicPr>
          <p:cNvPr id="158" name="Google Shape;158;p78"/>
          <p:cNvPicPr preferRelativeResize="0"/>
          <p:nvPr/>
        </p:nvPicPr>
        <p:blipFill rotWithShape="1">
          <a:blip r:embed="rId3">
            <a:alphaModFix amt="95000"/>
          </a:blip>
          <a:srcRect b="0" l="0" r="0" t="0"/>
          <a:stretch/>
        </p:blipFill>
        <p:spPr>
          <a:xfrm flipH="1" rot="1222327">
            <a:off x="-400726" y="1675274"/>
            <a:ext cx="4933626" cy="3612803"/>
          </a:xfrm>
          <a:prstGeom prst="rect">
            <a:avLst/>
          </a:prstGeom>
          <a:noFill/>
          <a:ln>
            <a:noFill/>
          </a:ln>
        </p:spPr>
      </p:pic>
      <p:cxnSp>
        <p:nvCxnSpPr>
          <p:cNvPr id="159" name="Google Shape;159;p78"/>
          <p:cNvCxnSpPr/>
          <p:nvPr/>
        </p:nvCxnSpPr>
        <p:spPr>
          <a:xfrm>
            <a:off x="7855400" y="234675"/>
            <a:ext cx="1124700" cy="0"/>
          </a:xfrm>
          <a:prstGeom prst="straightConnector1">
            <a:avLst/>
          </a:prstGeom>
          <a:noFill/>
          <a:ln cap="flat" cmpd="sng" w="9525">
            <a:solidFill>
              <a:schemeClr val="dk2"/>
            </a:solidFill>
            <a:prstDash val="solid"/>
            <a:round/>
            <a:headEnd len="sm" w="sm" type="none"/>
            <a:tailEnd len="sm" w="sm" type="none"/>
          </a:ln>
        </p:spPr>
      </p:cxnSp>
      <p:cxnSp>
        <p:nvCxnSpPr>
          <p:cNvPr id="160" name="Google Shape;160;p78"/>
          <p:cNvCxnSpPr/>
          <p:nvPr/>
        </p:nvCxnSpPr>
        <p:spPr>
          <a:xfrm>
            <a:off x="7855400" y="401150"/>
            <a:ext cx="11247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61"/>
          <p:cNvSpPr/>
          <p:nvPr/>
        </p:nvSpPr>
        <p:spPr>
          <a:xfrm>
            <a:off x="7385575" y="0"/>
            <a:ext cx="17583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61"/>
          <p:cNvSpPr/>
          <p:nvPr/>
        </p:nvSpPr>
        <p:spPr>
          <a:xfrm>
            <a:off x="-139400" y="-114175"/>
            <a:ext cx="8797500" cy="477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 name="Google Shape;20;p61"/>
          <p:cNvPicPr preferRelativeResize="0"/>
          <p:nvPr/>
        </p:nvPicPr>
        <p:blipFill rotWithShape="1">
          <a:blip r:embed="rId2">
            <a:alphaModFix amt="81000"/>
          </a:blip>
          <a:srcRect b="0" l="0" r="0" t="0"/>
          <a:stretch/>
        </p:blipFill>
        <p:spPr>
          <a:xfrm>
            <a:off x="5874002" y="1555050"/>
            <a:ext cx="2129974" cy="4382500"/>
          </a:xfrm>
          <a:prstGeom prst="rect">
            <a:avLst/>
          </a:prstGeom>
          <a:noFill/>
          <a:ln>
            <a:noFill/>
          </a:ln>
        </p:spPr>
      </p:pic>
      <p:pic>
        <p:nvPicPr>
          <p:cNvPr id="21" name="Google Shape;21;p61"/>
          <p:cNvPicPr preferRelativeResize="0"/>
          <p:nvPr/>
        </p:nvPicPr>
        <p:blipFill rotWithShape="1">
          <a:blip r:embed="rId3">
            <a:alphaModFix amt="81000"/>
          </a:blip>
          <a:srcRect b="0" l="0" r="0" t="0"/>
          <a:stretch/>
        </p:blipFill>
        <p:spPr>
          <a:xfrm>
            <a:off x="7654374" y="981850"/>
            <a:ext cx="1708851" cy="4228226"/>
          </a:xfrm>
          <a:prstGeom prst="rect">
            <a:avLst/>
          </a:prstGeom>
          <a:noFill/>
          <a:ln>
            <a:noFill/>
          </a:ln>
        </p:spPr>
      </p:pic>
      <p:sp>
        <p:nvSpPr>
          <p:cNvPr id="22" name="Google Shape;22;p61"/>
          <p:cNvSpPr txBox="1"/>
          <p:nvPr>
            <p:ph type="title"/>
          </p:nvPr>
        </p:nvSpPr>
        <p:spPr>
          <a:xfrm>
            <a:off x="924425" y="612150"/>
            <a:ext cx="3362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61"/>
          <p:cNvSpPr txBox="1"/>
          <p:nvPr>
            <p:ph idx="1" type="body"/>
          </p:nvPr>
        </p:nvSpPr>
        <p:spPr>
          <a:xfrm>
            <a:off x="924425" y="1880500"/>
            <a:ext cx="4230300" cy="2927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_3_1">
    <p:spTree>
      <p:nvGrpSpPr>
        <p:cNvPr id="161" name="Shape 161"/>
        <p:cNvGrpSpPr/>
        <p:nvPr/>
      </p:nvGrpSpPr>
      <p:grpSpPr>
        <a:xfrm>
          <a:off x="0" y="0"/>
          <a:ext cx="0" cy="0"/>
          <a:chOff x="0" y="0"/>
          <a:chExt cx="0" cy="0"/>
        </a:xfrm>
      </p:grpSpPr>
      <p:sp>
        <p:nvSpPr>
          <p:cNvPr id="162" name="Google Shape;162;p79"/>
          <p:cNvSpPr/>
          <p:nvPr/>
        </p:nvSpPr>
        <p:spPr>
          <a:xfrm rot="10800000">
            <a:off x="7598600" y="-103500"/>
            <a:ext cx="4044600" cy="5350500"/>
          </a:xfrm>
          <a:prstGeom prst="flowChartDelay">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9"/>
          <p:cNvSpPr/>
          <p:nvPr/>
        </p:nvSpPr>
        <p:spPr>
          <a:xfrm>
            <a:off x="0" y="0"/>
            <a:ext cx="987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79"/>
          <p:cNvSpPr/>
          <p:nvPr/>
        </p:nvSpPr>
        <p:spPr>
          <a:xfrm>
            <a:off x="338262" y="348000"/>
            <a:ext cx="9520800" cy="444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79"/>
          <p:cNvPicPr preferRelativeResize="0"/>
          <p:nvPr/>
        </p:nvPicPr>
        <p:blipFill rotWithShape="1">
          <a:blip r:embed="rId2">
            <a:alphaModFix/>
          </a:blip>
          <a:srcRect b="0" l="0" r="0" t="0"/>
          <a:stretch/>
        </p:blipFill>
        <p:spPr>
          <a:xfrm>
            <a:off x="7130475" y="1168738"/>
            <a:ext cx="1821875" cy="39651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1_2_1">
    <p:spTree>
      <p:nvGrpSpPr>
        <p:cNvPr id="166" name="Shape 166"/>
        <p:cNvGrpSpPr/>
        <p:nvPr/>
      </p:nvGrpSpPr>
      <p:grpSpPr>
        <a:xfrm>
          <a:off x="0" y="0"/>
          <a:ext cx="0" cy="0"/>
          <a:chOff x="0" y="0"/>
          <a:chExt cx="0" cy="0"/>
        </a:xfrm>
      </p:grpSpPr>
      <p:sp>
        <p:nvSpPr>
          <p:cNvPr id="167" name="Google Shape;167;p80"/>
          <p:cNvSpPr/>
          <p:nvPr/>
        </p:nvSpPr>
        <p:spPr>
          <a:xfrm>
            <a:off x="1417200" y="757075"/>
            <a:ext cx="6309600" cy="3710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80"/>
          <p:cNvSpPr/>
          <p:nvPr/>
        </p:nvSpPr>
        <p:spPr>
          <a:xfrm>
            <a:off x="-27550" y="-15250"/>
            <a:ext cx="843900" cy="5158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80"/>
          <p:cNvPicPr preferRelativeResize="0"/>
          <p:nvPr/>
        </p:nvPicPr>
        <p:blipFill rotWithShape="1">
          <a:blip r:embed="rId2">
            <a:alphaModFix/>
          </a:blip>
          <a:srcRect b="0" l="0" r="0" t="0"/>
          <a:stretch/>
        </p:blipFill>
        <p:spPr>
          <a:xfrm rot="1588943">
            <a:off x="-35699" y="68187"/>
            <a:ext cx="1067226" cy="3235776"/>
          </a:xfrm>
          <a:prstGeom prst="rect">
            <a:avLst/>
          </a:prstGeom>
          <a:noFill/>
          <a:ln>
            <a:noFill/>
          </a:ln>
        </p:spPr>
      </p:pic>
      <p:pic>
        <p:nvPicPr>
          <p:cNvPr id="170" name="Google Shape;170;p80"/>
          <p:cNvPicPr preferRelativeResize="0"/>
          <p:nvPr/>
        </p:nvPicPr>
        <p:blipFill rotWithShape="1">
          <a:blip r:embed="rId3">
            <a:alphaModFix/>
          </a:blip>
          <a:srcRect b="0" l="0" r="0" t="0"/>
          <a:stretch/>
        </p:blipFill>
        <p:spPr>
          <a:xfrm rot="-808552">
            <a:off x="411990" y="1609025"/>
            <a:ext cx="1655774" cy="36036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4" name="Shape 174"/>
        <p:cNvGrpSpPr/>
        <p:nvPr/>
      </p:nvGrpSpPr>
      <p:grpSpPr>
        <a:xfrm>
          <a:off x="0" y="0"/>
          <a:ext cx="0" cy="0"/>
          <a:chOff x="0" y="0"/>
          <a:chExt cx="0" cy="0"/>
        </a:xfrm>
      </p:grpSpPr>
      <p:sp>
        <p:nvSpPr>
          <p:cNvPr id="175" name="Google Shape;175;g39cc1bfecba_0_351"/>
          <p:cNvSpPr/>
          <p:nvPr/>
        </p:nvSpPr>
        <p:spPr>
          <a:xfrm>
            <a:off x="2895150" y="649550"/>
            <a:ext cx="2925600" cy="340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39cc1bfecba_0_351"/>
          <p:cNvSpPr/>
          <p:nvPr/>
        </p:nvSpPr>
        <p:spPr>
          <a:xfrm>
            <a:off x="3109200" y="868800"/>
            <a:ext cx="2925600" cy="340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39cc1bfecba_0_351"/>
          <p:cNvSpPr/>
          <p:nvPr/>
        </p:nvSpPr>
        <p:spPr>
          <a:xfrm>
            <a:off x="-583025" y="-29500"/>
            <a:ext cx="1332900" cy="271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39cc1bfecba_0_351"/>
          <p:cNvSpPr txBox="1"/>
          <p:nvPr>
            <p:ph type="ctrTitle"/>
          </p:nvPr>
        </p:nvSpPr>
        <p:spPr>
          <a:xfrm>
            <a:off x="3178800" y="1761660"/>
            <a:ext cx="2786400" cy="1021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9" name="Google Shape;179;g39cc1bfecba_0_351"/>
          <p:cNvSpPr txBox="1"/>
          <p:nvPr>
            <p:ph idx="1" type="subTitle"/>
          </p:nvPr>
        </p:nvSpPr>
        <p:spPr>
          <a:xfrm>
            <a:off x="3178800" y="2819630"/>
            <a:ext cx="2786400" cy="56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80" name="Google Shape;180;g39cc1bfecba_0_351"/>
          <p:cNvPicPr preferRelativeResize="0"/>
          <p:nvPr/>
        </p:nvPicPr>
        <p:blipFill rotWithShape="1">
          <a:blip r:embed="rId2">
            <a:alphaModFix amt="90000"/>
          </a:blip>
          <a:srcRect b="0" l="0" r="0" t="0"/>
          <a:stretch/>
        </p:blipFill>
        <p:spPr>
          <a:xfrm rot="-7877402">
            <a:off x="5375795" y="-589421"/>
            <a:ext cx="4943966" cy="3620366"/>
          </a:xfrm>
          <a:prstGeom prst="rect">
            <a:avLst/>
          </a:prstGeom>
          <a:noFill/>
          <a:ln>
            <a:noFill/>
          </a:ln>
        </p:spPr>
      </p:pic>
      <p:pic>
        <p:nvPicPr>
          <p:cNvPr id="181" name="Google Shape;181;g39cc1bfecba_0_351"/>
          <p:cNvPicPr preferRelativeResize="0"/>
          <p:nvPr/>
        </p:nvPicPr>
        <p:blipFill rotWithShape="1">
          <a:blip r:embed="rId3">
            <a:alphaModFix amt="90000"/>
          </a:blip>
          <a:srcRect b="0" l="0" r="0" t="0"/>
          <a:stretch/>
        </p:blipFill>
        <p:spPr>
          <a:xfrm rot="698750">
            <a:off x="-551328" y="284559"/>
            <a:ext cx="1731924" cy="3063574"/>
          </a:xfrm>
          <a:prstGeom prst="rect">
            <a:avLst/>
          </a:prstGeom>
          <a:noFill/>
          <a:ln>
            <a:noFill/>
          </a:ln>
        </p:spPr>
      </p:pic>
      <p:pic>
        <p:nvPicPr>
          <p:cNvPr id="182" name="Google Shape;182;g39cc1bfecba_0_351"/>
          <p:cNvPicPr preferRelativeResize="0"/>
          <p:nvPr/>
        </p:nvPicPr>
        <p:blipFill rotWithShape="1">
          <a:blip r:embed="rId4">
            <a:alphaModFix amt="90000"/>
          </a:blip>
          <a:srcRect b="0" l="0" r="0" t="0"/>
          <a:stretch/>
        </p:blipFill>
        <p:spPr>
          <a:xfrm rot="-352177">
            <a:off x="8253977" y="3428438"/>
            <a:ext cx="1079625" cy="32733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3" name="Shape 183"/>
        <p:cNvGrpSpPr/>
        <p:nvPr/>
      </p:nvGrpSpPr>
      <p:grpSpPr>
        <a:xfrm>
          <a:off x="0" y="0"/>
          <a:ext cx="0" cy="0"/>
          <a:chOff x="0" y="0"/>
          <a:chExt cx="0" cy="0"/>
        </a:xfrm>
      </p:grpSpPr>
      <p:sp>
        <p:nvSpPr>
          <p:cNvPr id="184" name="Google Shape;184;g39cc1bfecba_0_360"/>
          <p:cNvSpPr/>
          <p:nvPr/>
        </p:nvSpPr>
        <p:spPr>
          <a:xfrm>
            <a:off x="7385575" y="0"/>
            <a:ext cx="17583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39cc1bfecba_0_360"/>
          <p:cNvSpPr/>
          <p:nvPr/>
        </p:nvSpPr>
        <p:spPr>
          <a:xfrm>
            <a:off x="-139400" y="-114175"/>
            <a:ext cx="8797500" cy="477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g39cc1bfecba_0_360"/>
          <p:cNvPicPr preferRelativeResize="0"/>
          <p:nvPr/>
        </p:nvPicPr>
        <p:blipFill rotWithShape="1">
          <a:blip r:embed="rId2">
            <a:alphaModFix amt="81000"/>
          </a:blip>
          <a:srcRect b="0" l="0" r="0" t="0"/>
          <a:stretch/>
        </p:blipFill>
        <p:spPr>
          <a:xfrm>
            <a:off x="5874002" y="1555050"/>
            <a:ext cx="2129974" cy="4382500"/>
          </a:xfrm>
          <a:prstGeom prst="rect">
            <a:avLst/>
          </a:prstGeom>
          <a:noFill/>
          <a:ln>
            <a:noFill/>
          </a:ln>
        </p:spPr>
      </p:pic>
      <p:pic>
        <p:nvPicPr>
          <p:cNvPr id="187" name="Google Shape;187;g39cc1bfecba_0_360"/>
          <p:cNvPicPr preferRelativeResize="0"/>
          <p:nvPr/>
        </p:nvPicPr>
        <p:blipFill rotWithShape="1">
          <a:blip r:embed="rId3">
            <a:alphaModFix amt="81000"/>
          </a:blip>
          <a:srcRect b="0" l="0" r="0" t="0"/>
          <a:stretch/>
        </p:blipFill>
        <p:spPr>
          <a:xfrm>
            <a:off x="7654374" y="981850"/>
            <a:ext cx="1708851" cy="4228226"/>
          </a:xfrm>
          <a:prstGeom prst="rect">
            <a:avLst/>
          </a:prstGeom>
          <a:noFill/>
          <a:ln>
            <a:noFill/>
          </a:ln>
        </p:spPr>
      </p:pic>
      <p:sp>
        <p:nvSpPr>
          <p:cNvPr id="188" name="Google Shape;188;g39cc1bfecba_0_360"/>
          <p:cNvSpPr txBox="1"/>
          <p:nvPr>
            <p:ph type="title"/>
          </p:nvPr>
        </p:nvSpPr>
        <p:spPr>
          <a:xfrm>
            <a:off x="924425" y="612150"/>
            <a:ext cx="3362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9" name="Google Shape;189;g39cc1bfecba_0_360"/>
          <p:cNvSpPr txBox="1"/>
          <p:nvPr>
            <p:ph idx="1" type="body"/>
          </p:nvPr>
        </p:nvSpPr>
        <p:spPr>
          <a:xfrm>
            <a:off x="924425" y="1880500"/>
            <a:ext cx="4230300" cy="2927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0" name="Shape 190"/>
        <p:cNvGrpSpPr/>
        <p:nvPr/>
      </p:nvGrpSpPr>
      <p:grpSpPr>
        <a:xfrm>
          <a:off x="0" y="0"/>
          <a:ext cx="0" cy="0"/>
          <a:chOff x="0" y="0"/>
          <a:chExt cx="0" cy="0"/>
        </a:xfrm>
      </p:grpSpPr>
      <p:sp>
        <p:nvSpPr>
          <p:cNvPr id="191" name="Google Shape;191;g39cc1bfecba_0_367"/>
          <p:cNvSpPr/>
          <p:nvPr>
            <p:ph idx="2" type="pic"/>
          </p:nvPr>
        </p:nvSpPr>
        <p:spPr>
          <a:xfrm>
            <a:off x="2750" y="1375"/>
            <a:ext cx="9144000" cy="5143500"/>
          </a:xfrm>
          <a:prstGeom prst="rect">
            <a:avLst/>
          </a:prstGeom>
          <a:noFill/>
          <a:ln>
            <a:noFill/>
          </a:ln>
        </p:spPr>
      </p:sp>
      <p:sp>
        <p:nvSpPr>
          <p:cNvPr id="192" name="Google Shape;192;g39cc1bfecba_0_367"/>
          <p:cNvSpPr txBox="1"/>
          <p:nvPr>
            <p:ph type="title"/>
          </p:nvPr>
        </p:nvSpPr>
        <p:spPr>
          <a:xfrm>
            <a:off x="1322700" y="750225"/>
            <a:ext cx="2728200" cy="246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3600"/>
              <a:buNone/>
              <a:defRPr sz="3600">
                <a:solidFill>
                  <a:schemeClr val="accent2"/>
                </a:solidFill>
              </a:defRPr>
            </a:lvl1pPr>
            <a:lvl2pPr lvl="1" algn="l">
              <a:lnSpc>
                <a:spcPct val="100000"/>
              </a:lnSpc>
              <a:spcBef>
                <a:spcPts val="0"/>
              </a:spcBef>
              <a:spcAft>
                <a:spcPts val="0"/>
              </a:spcAft>
              <a:buClr>
                <a:schemeClr val="dk1"/>
              </a:buClr>
              <a:buSzPts val="3600"/>
              <a:buNone/>
              <a:defRPr sz="3600">
                <a:solidFill>
                  <a:schemeClr val="dk1"/>
                </a:solidFill>
              </a:defRPr>
            </a:lvl2pPr>
            <a:lvl3pPr lvl="2" algn="l">
              <a:lnSpc>
                <a:spcPct val="100000"/>
              </a:lnSpc>
              <a:spcBef>
                <a:spcPts val="0"/>
              </a:spcBef>
              <a:spcAft>
                <a:spcPts val="0"/>
              </a:spcAft>
              <a:buClr>
                <a:schemeClr val="dk1"/>
              </a:buClr>
              <a:buSzPts val="3600"/>
              <a:buNone/>
              <a:defRPr sz="3600">
                <a:solidFill>
                  <a:schemeClr val="dk1"/>
                </a:solidFill>
              </a:defRPr>
            </a:lvl3pPr>
            <a:lvl4pPr lvl="3" algn="l">
              <a:lnSpc>
                <a:spcPct val="100000"/>
              </a:lnSpc>
              <a:spcBef>
                <a:spcPts val="0"/>
              </a:spcBef>
              <a:spcAft>
                <a:spcPts val="0"/>
              </a:spcAft>
              <a:buClr>
                <a:schemeClr val="dk1"/>
              </a:buClr>
              <a:buSzPts val="3600"/>
              <a:buNone/>
              <a:defRPr sz="3600">
                <a:solidFill>
                  <a:schemeClr val="dk1"/>
                </a:solidFill>
              </a:defRPr>
            </a:lvl4pPr>
            <a:lvl5pPr lvl="4" algn="l">
              <a:lnSpc>
                <a:spcPct val="100000"/>
              </a:lnSpc>
              <a:spcBef>
                <a:spcPts val="0"/>
              </a:spcBef>
              <a:spcAft>
                <a:spcPts val="0"/>
              </a:spcAft>
              <a:buClr>
                <a:schemeClr val="dk1"/>
              </a:buClr>
              <a:buSzPts val="3600"/>
              <a:buNone/>
              <a:defRPr sz="3600">
                <a:solidFill>
                  <a:schemeClr val="dk1"/>
                </a:solidFill>
              </a:defRPr>
            </a:lvl5pPr>
            <a:lvl6pPr lvl="5" algn="l">
              <a:lnSpc>
                <a:spcPct val="100000"/>
              </a:lnSpc>
              <a:spcBef>
                <a:spcPts val="0"/>
              </a:spcBef>
              <a:spcAft>
                <a:spcPts val="0"/>
              </a:spcAft>
              <a:buClr>
                <a:schemeClr val="dk1"/>
              </a:buClr>
              <a:buSzPts val="3600"/>
              <a:buNone/>
              <a:defRPr sz="3600">
                <a:solidFill>
                  <a:schemeClr val="dk1"/>
                </a:solidFill>
              </a:defRPr>
            </a:lvl6pPr>
            <a:lvl7pPr lvl="6" algn="l">
              <a:lnSpc>
                <a:spcPct val="100000"/>
              </a:lnSpc>
              <a:spcBef>
                <a:spcPts val="0"/>
              </a:spcBef>
              <a:spcAft>
                <a:spcPts val="0"/>
              </a:spcAft>
              <a:buClr>
                <a:schemeClr val="dk1"/>
              </a:buClr>
              <a:buSzPts val="3600"/>
              <a:buNone/>
              <a:defRPr sz="3600">
                <a:solidFill>
                  <a:schemeClr val="dk1"/>
                </a:solidFill>
              </a:defRPr>
            </a:lvl7pPr>
            <a:lvl8pPr lvl="7" algn="l">
              <a:lnSpc>
                <a:spcPct val="100000"/>
              </a:lnSpc>
              <a:spcBef>
                <a:spcPts val="0"/>
              </a:spcBef>
              <a:spcAft>
                <a:spcPts val="0"/>
              </a:spcAft>
              <a:buClr>
                <a:schemeClr val="dk1"/>
              </a:buClr>
              <a:buSzPts val="3600"/>
              <a:buNone/>
              <a:defRPr sz="3600">
                <a:solidFill>
                  <a:schemeClr val="dk1"/>
                </a:solidFill>
              </a:defRPr>
            </a:lvl8pPr>
            <a:lvl9pPr lvl="8" algn="l">
              <a:lnSpc>
                <a:spcPct val="100000"/>
              </a:lnSpc>
              <a:spcBef>
                <a:spcPts val="0"/>
              </a:spcBef>
              <a:spcAft>
                <a:spcPts val="0"/>
              </a:spcAft>
              <a:buClr>
                <a:schemeClr val="dk1"/>
              </a:buClr>
              <a:buSzPts val="3600"/>
              <a:buNone/>
              <a:defRPr sz="36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ONLY_1_1_1">
    <p:spTree>
      <p:nvGrpSpPr>
        <p:cNvPr id="193" name="Shape 193"/>
        <p:cNvGrpSpPr/>
        <p:nvPr/>
      </p:nvGrpSpPr>
      <p:grpSpPr>
        <a:xfrm>
          <a:off x="0" y="0"/>
          <a:ext cx="0" cy="0"/>
          <a:chOff x="0" y="0"/>
          <a:chExt cx="0" cy="0"/>
        </a:xfrm>
      </p:grpSpPr>
      <p:sp>
        <p:nvSpPr>
          <p:cNvPr id="194" name="Google Shape;194;g39cc1bfecba_0_370"/>
          <p:cNvSpPr/>
          <p:nvPr/>
        </p:nvSpPr>
        <p:spPr>
          <a:xfrm>
            <a:off x="-147375" y="348000"/>
            <a:ext cx="8905500" cy="444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39cc1bfecba_0_370"/>
          <p:cNvSpPr/>
          <p:nvPr/>
        </p:nvSpPr>
        <p:spPr>
          <a:xfrm>
            <a:off x="664325" y="3140725"/>
            <a:ext cx="1576200" cy="207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g39cc1bfecba_0_370"/>
          <p:cNvPicPr preferRelativeResize="0"/>
          <p:nvPr/>
        </p:nvPicPr>
        <p:blipFill rotWithShape="1">
          <a:blip r:embed="rId2">
            <a:alphaModFix/>
          </a:blip>
          <a:srcRect b="0" l="0" r="0" t="0"/>
          <a:stretch/>
        </p:blipFill>
        <p:spPr>
          <a:xfrm>
            <a:off x="1279986" y="2317100"/>
            <a:ext cx="1312089" cy="2939775"/>
          </a:xfrm>
          <a:prstGeom prst="rect">
            <a:avLst/>
          </a:prstGeom>
          <a:noFill/>
          <a:ln>
            <a:noFill/>
          </a:ln>
        </p:spPr>
      </p:pic>
      <p:pic>
        <p:nvPicPr>
          <p:cNvPr id="197" name="Google Shape;197;g39cc1bfecba_0_370"/>
          <p:cNvPicPr preferRelativeResize="0"/>
          <p:nvPr/>
        </p:nvPicPr>
        <p:blipFill rotWithShape="1">
          <a:blip r:embed="rId2">
            <a:alphaModFix/>
          </a:blip>
          <a:srcRect b="0" l="0" r="0" t="0"/>
          <a:stretch/>
        </p:blipFill>
        <p:spPr>
          <a:xfrm rot="-1045792">
            <a:off x="309575" y="3238100"/>
            <a:ext cx="990351" cy="2218898"/>
          </a:xfrm>
          <a:prstGeom prst="rect">
            <a:avLst/>
          </a:prstGeom>
          <a:noFill/>
          <a:ln>
            <a:noFill/>
          </a:ln>
        </p:spPr>
      </p:pic>
      <p:sp>
        <p:nvSpPr>
          <p:cNvPr id="198" name="Google Shape;198;g39cc1bfecba_0_370"/>
          <p:cNvSpPr txBox="1"/>
          <p:nvPr>
            <p:ph type="title"/>
          </p:nvPr>
        </p:nvSpPr>
        <p:spPr>
          <a:xfrm>
            <a:off x="618925" y="522175"/>
            <a:ext cx="2778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9" name="Google Shape;199;g39cc1bfecba_0_370"/>
          <p:cNvSpPr txBox="1"/>
          <p:nvPr>
            <p:ph idx="2" type="title"/>
          </p:nvPr>
        </p:nvSpPr>
        <p:spPr>
          <a:xfrm>
            <a:off x="5219250" y="1395975"/>
            <a:ext cx="28608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00" name="Google Shape;200;g39cc1bfecba_0_370"/>
          <p:cNvSpPr txBox="1"/>
          <p:nvPr>
            <p:ph idx="1" type="subTitle"/>
          </p:nvPr>
        </p:nvSpPr>
        <p:spPr>
          <a:xfrm>
            <a:off x="5219250" y="1675411"/>
            <a:ext cx="28608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01" name="Google Shape;201;g39cc1bfecba_0_370"/>
          <p:cNvSpPr txBox="1"/>
          <p:nvPr>
            <p:ph idx="3" type="title"/>
          </p:nvPr>
        </p:nvSpPr>
        <p:spPr>
          <a:xfrm>
            <a:off x="5219250" y="2469400"/>
            <a:ext cx="28608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02" name="Google Shape;202;g39cc1bfecba_0_370"/>
          <p:cNvSpPr txBox="1"/>
          <p:nvPr>
            <p:ph idx="4" type="subTitle"/>
          </p:nvPr>
        </p:nvSpPr>
        <p:spPr>
          <a:xfrm>
            <a:off x="5219250" y="2748836"/>
            <a:ext cx="28608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03" name="Google Shape;203;g39cc1bfecba_0_370"/>
          <p:cNvSpPr txBox="1"/>
          <p:nvPr>
            <p:ph idx="5" type="title"/>
          </p:nvPr>
        </p:nvSpPr>
        <p:spPr>
          <a:xfrm>
            <a:off x="5219250" y="3542825"/>
            <a:ext cx="28608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04" name="Google Shape;204;g39cc1bfecba_0_370"/>
          <p:cNvSpPr txBox="1"/>
          <p:nvPr>
            <p:ph idx="6" type="subTitle"/>
          </p:nvPr>
        </p:nvSpPr>
        <p:spPr>
          <a:xfrm>
            <a:off x="5219250" y="3822261"/>
            <a:ext cx="28608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5" name="Shape 205"/>
        <p:cNvGrpSpPr/>
        <p:nvPr/>
      </p:nvGrpSpPr>
      <p:grpSpPr>
        <a:xfrm>
          <a:off x="0" y="0"/>
          <a:ext cx="0" cy="0"/>
          <a:chOff x="0" y="0"/>
          <a:chExt cx="0" cy="0"/>
        </a:xfrm>
      </p:grpSpPr>
      <p:sp>
        <p:nvSpPr>
          <p:cNvPr id="206" name="Google Shape;206;g39cc1bfecba_0_382"/>
          <p:cNvSpPr txBox="1"/>
          <p:nvPr>
            <p:ph idx="1" type="body"/>
          </p:nvPr>
        </p:nvSpPr>
        <p:spPr>
          <a:xfrm>
            <a:off x="839900" y="1404350"/>
            <a:ext cx="3504000" cy="31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07" name="Google Shape;207;g39cc1bfecba_0_382"/>
          <p:cNvSpPr txBox="1"/>
          <p:nvPr>
            <p:ph idx="2" type="body"/>
          </p:nvPr>
        </p:nvSpPr>
        <p:spPr>
          <a:xfrm>
            <a:off x="4800089" y="1404350"/>
            <a:ext cx="3504000" cy="31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08" name="Google Shape;208;g39cc1bfecba_0_382"/>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09" name="Google Shape;209;g39cc1bfecba_0_382"/>
          <p:cNvGrpSpPr/>
          <p:nvPr/>
        </p:nvGrpSpPr>
        <p:grpSpPr>
          <a:xfrm>
            <a:off x="0" y="0"/>
            <a:ext cx="9144000" cy="5187900"/>
            <a:chOff x="0" y="0"/>
            <a:chExt cx="9144000" cy="5187900"/>
          </a:xfrm>
        </p:grpSpPr>
        <p:sp>
          <p:nvSpPr>
            <p:cNvPr id="210" name="Google Shape;210;g39cc1bfecba_0_382"/>
            <p:cNvSpPr/>
            <p:nvPr/>
          </p:nvSpPr>
          <p:spPr>
            <a:xfrm>
              <a:off x="0" y="4944300"/>
              <a:ext cx="91440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39cc1bfecba_0_382"/>
            <p:cNvSpPr/>
            <p:nvPr/>
          </p:nvSpPr>
          <p:spPr>
            <a:xfrm rot="5400000">
              <a:off x="-2494350" y="2494350"/>
              <a:ext cx="51879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g39cc1bfecba_0_382"/>
          <p:cNvPicPr preferRelativeResize="0"/>
          <p:nvPr/>
        </p:nvPicPr>
        <p:blipFill rotWithShape="1">
          <a:blip r:embed="rId2">
            <a:alphaModFix amt="86000"/>
          </a:blip>
          <a:srcRect b="0" l="0" r="0" t="0"/>
          <a:stretch/>
        </p:blipFill>
        <p:spPr>
          <a:xfrm>
            <a:off x="7182925" y="-496450"/>
            <a:ext cx="2522849" cy="234937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 name="Shape 213"/>
        <p:cNvGrpSpPr/>
        <p:nvPr/>
      </p:nvGrpSpPr>
      <p:grpSpPr>
        <a:xfrm>
          <a:off x="0" y="0"/>
          <a:ext cx="0" cy="0"/>
          <a:chOff x="0" y="0"/>
          <a:chExt cx="0" cy="0"/>
        </a:xfrm>
      </p:grpSpPr>
      <p:sp>
        <p:nvSpPr>
          <p:cNvPr id="214" name="Google Shape;214;g39cc1bfecba_0_390"/>
          <p:cNvSpPr/>
          <p:nvPr/>
        </p:nvSpPr>
        <p:spPr>
          <a:xfrm>
            <a:off x="0" y="-7646"/>
            <a:ext cx="4319700" cy="5158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39cc1bfecba_0_390"/>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16" name="Google Shape;216;g39cc1bfecba_0_390"/>
          <p:cNvPicPr preferRelativeResize="0"/>
          <p:nvPr/>
        </p:nvPicPr>
        <p:blipFill rotWithShape="1">
          <a:blip r:embed="rId2">
            <a:alphaModFix amt="82000"/>
          </a:blip>
          <a:srcRect b="0" l="-5131" r="50998" t="1739"/>
          <a:stretch/>
        </p:blipFill>
        <p:spPr>
          <a:xfrm rot="-1607018">
            <a:off x="7355701" y="-1211275"/>
            <a:ext cx="1695048" cy="22530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7" name="Shape 21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TITLE_1_2">
    <p:spTree>
      <p:nvGrpSpPr>
        <p:cNvPr id="218" name="Shape 218"/>
        <p:cNvGrpSpPr/>
        <p:nvPr/>
      </p:nvGrpSpPr>
      <p:grpSpPr>
        <a:xfrm>
          <a:off x="0" y="0"/>
          <a:ext cx="0" cy="0"/>
          <a:chOff x="0" y="0"/>
          <a:chExt cx="0" cy="0"/>
        </a:xfrm>
      </p:grpSpPr>
      <p:sp>
        <p:nvSpPr>
          <p:cNvPr id="219" name="Google Shape;219;g39cc1bfecba_0_395"/>
          <p:cNvSpPr/>
          <p:nvPr/>
        </p:nvSpPr>
        <p:spPr>
          <a:xfrm>
            <a:off x="1417200" y="757075"/>
            <a:ext cx="6309600" cy="3710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39cc1bfecba_0_395"/>
          <p:cNvSpPr/>
          <p:nvPr/>
        </p:nvSpPr>
        <p:spPr>
          <a:xfrm>
            <a:off x="3266550" y="1306975"/>
            <a:ext cx="2610900" cy="261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g39cc1bfecba_0_395"/>
          <p:cNvPicPr preferRelativeResize="0"/>
          <p:nvPr/>
        </p:nvPicPr>
        <p:blipFill rotWithShape="1">
          <a:blip r:embed="rId2">
            <a:alphaModFix amt="95000"/>
          </a:blip>
          <a:srcRect b="0" l="0" r="0" t="0"/>
          <a:stretch/>
        </p:blipFill>
        <p:spPr>
          <a:xfrm flipH="1" rot="-8100003">
            <a:off x="5132976" y="258690"/>
            <a:ext cx="4269718" cy="3126627"/>
          </a:xfrm>
          <a:prstGeom prst="rect">
            <a:avLst/>
          </a:prstGeom>
          <a:noFill/>
          <a:ln>
            <a:noFill/>
          </a:ln>
        </p:spPr>
      </p:pic>
      <p:sp>
        <p:nvSpPr>
          <p:cNvPr id="222" name="Google Shape;222;g39cc1bfecba_0_395"/>
          <p:cNvSpPr/>
          <p:nvPr/>
        </p:nvSpPr>
        <p:spPr>
          <a:xfrm>
            <a:off x="-27550" y="-15250"/>
            <a:ext cx="843900" cy="5158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g39cc1bfecba_0_395"/>
          <p:cNvPicPr preferRelativeResize="0"/>
          <p:nvPr/>
        </p:nvPicPr>
        <p:blipFill rotWithShape="1">
          <a:blip r:embed="rId3">
            <a:alphaModFix/>
          </a:blip>
          <a:srcRect b="0" l="0" r="0" t="0"/>
          <a:stretch/>
        </p:blipFill>
        <p:spPr>
          <a:xfrm rot="1588943">
            <a:off x="-35699" y="68187"/>
            <a:ext cx="1067226" cy="3235776"/>
          </a:xfrm>
          <a:prstGeom prst="rect">
            <a:avLst/>
          </a:prstGeom>
          <a:noFill/>
          <a:ln>
            <a:noFill/>
          </a:ln>
        </p:spPr>
      </p:pic>
      <p:pic>
        <p:nvPicPr>
          <p:cNvPr id="224" name="Google Shape;224;g39cc1bfecba_0_395"/>
          <p:cNvPicPr preferRelativeResize="0"/>
          <p:nvPr/>
        </p:nvPicPr>
        <p:blipFill rotWithShape="1">
          <a:blip r:embed="rId4">
            <a:alphaModFix/>
          </a:blip>
          <a:srcRect b="0" l="0" r="0" t="0"/>
          <a:stretch/>
        </p:blipFill>
        <p:spPr>
          <a:xfrm rot="-808552">
            <a:off x="411990" y="1609025"/>
            <a:ext cx="1655774" cy="3603625"/>
          </a:xfrm>
          <a:prstGeom prst="rect">
            <a:avLst/>
          </a:prstGeom>
          <a:noFill/>
          <a:ln>
            <a:noFill/>
          </a:ln>
        </p:spPr>
      </p:pic>
      <p:sp>
        <p:nvSpPr>
          <p:cNvPr id="225" name="Google Shape;225;g39cc1bfecba_0_395"/>
          <p:cNvSpPr txBox="1"/>
          <p:nvPr>
            <p:ph type="ctrTitle"/>
          </p:nvPr>
        </p:nvSpPr>
        <p:spPr>
          <a:xfrm>
            <a:off x="1171650" y="868675"/>
            <a:ext cx="6800700" cy="22800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SzPts val="6000"/>
              <a:buNone/>
              <a:defRPr sz="6000"/>
            </a:lvl1pPr>
            <a:lvl2pPr lvl="1" algn="ctr">
              <a:lnSpc>
                <a:spcPct val="90000"/>
              </a:lnSpc>
              <a:spcBef>
                <a:spcPts val="0"/>
              </a:spcBef>
              <a:spcAft>
                <a:spcPts val="0"/>
              </a:spcAft>
              <a:buSzPts val="6000"/>
              <a:buNone/>
              <a:defRPr sz="6000"/>
            </a:lvl2pPr>
            <a:lvl3pPr lvl="2" algn="ctr">
              <a:lnSpc>
                <a:spcPct val="90000"/>
              </a:lnSpc>
              <a:spcBef>
                <a:spcPts val="0"/>
              </a:spcBef>
              <a:spcAft>
                <a:spcPts val="0"/>
              </a:spcAft>
              <a:buSzPts val="6000"/>
              <a:buNone/>
              <a:defRPr sz="6000"/>
            </a:lvl3pPr>
            <a:lvl4pPr lvl="3" algn="ctr">
              <a:lnSpc>
                <a:spcPct val="90000"/>
              </a:lnSpc>
              <a:spcBef>
                <a:spcPts val="0"/>
              </a:spcBef>
              <a:spcAft>
                <a:spcPts val="0"/>
              </a:spcAft>
              <a:buSzPts val="6000"/>
              <a:buNone/>
              <a:defRPr sz="6000"/>
            </a:lvl4pPr>
            <a:lvl5pPr lvl="4" algn="ctr">
              <a:lnSpc>
                <a:spcPct val="90000"/>
              </a:lnSpc>
              <a:spcBef>
                <a:spcPts val="0"/>
              </a:spcBef>
              <a:spcAft>
                <a:spcPts val="0"/>
              </a:spcAft>
              <a:buSzPts val="6000"/>
              <a:buNone/>
              <a:defRPr sz="6000"/>
            </a:lvl5pPr>
            <a:lvl6pPr lvl="5" algn="ctr">
              <a:lnSpc>
                <a:spcPct val="90000"/>
              </a:lnSpc>
              <a:spcBef>
                <a:spcPts val="0"/>
              </a:spcBef>
              <a:spcAft>
                <a:spcPts val="0"/>
              </a:spcAft>
              <a:buSzPts val="6000"/>
              <a:buNone/>
              <a:defRPr sz="6000"/>
            </a:lvl6pPr>
            <a:lvl7pPr lvl="6" algn="ctr">
              <a:lnSpc>
                <a:spcPct val="90000"/>
              </a:lnSpc>
              <a:spcBef>
                <a:spcPts val="0"/>
              </a:spcBef>
              <a:spcAft>
                <a:spcPts val="0"/>
              </a:spcAft>
              <a:buSzPts val="6000"/>
              <a:buNone/>
              <a:defRPr sz="6000"/>
            </a:lvl7pPr>
            <a:lvl8pPr lvl="7" algn="ctr">
              <a:lnSpc>
                <a:spcPct val="90000"/>
              </a:lnSpc>
              <a:spcBef>
                <a:spcPts val="0"/>
              </a:spcBef>
              <a:spcAft>
                <a:spcPts val="0"/>
              </a:spcAft>
              <a:buSzPts val="6000"/>
              <a:buNone/>
              <a:defRPr sz="6000"/>
            </a:lvl8pPr>
            <a:lvl9pPr lvl="8" algn="ctr">
              <a:lnSpc>
                <a:spcPct val="90000"/>
              </a:lnSpc>
              <a:spcBef>
                <a:spcPts val="0"/>
              </a:spcBef>
              <a:spcAft>
                <a:spcPts val="0"/>
              </a:spcAft>
              <a:buSzPts val="6000"/>
              <a:buNone/>
              <a:defRPr sz="6000"/>
            </a:lvl9pPr>
          </a:lstStyle>
          <a:p/>
        </p:txBody>
      </p:sp>
      <p:sp>
        <p:nvSpPr>
          <p:cNvPr id="226" name="Google Shape;226;g39cc1bfecba_0_395"/>
          <p:cNvSpPr txBox="1"/>
          <p:nvPr>
            <p:ph idx="1" type="subTitle"/>
          </p:nvPr>
        </p:nvSpPr>
        <p:spPr>
          <a:xfrm>
            <a:off x="2831700" y="3217458"/>
            <a:ext cx="34806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 name="Shape 24"/>
        <p:cNvGrpSpPr/>
        <p:nvPr/>
      </p:nvGrpSpPr>
      <p:grpSpPr>
        <a:xfrm>
          <a:off x="0" y="0"/>
          <a:ext cx="0" cy="0"/>
          <a:chOff x="0" y="0"/>
          <a:chExt cx="0" cy="0"/>
        </a:xfrm>
      </p:grpSpPr>
      <p:sp>
        <p:nvSpPr>
          <p:cNvPr id="25" name="Google Shape;25;p62"/>
          <p:cNvSpPr/>
          <p:nvPr>
            <p:ph idx="2" type="pic"/>
          </p:nvPr>
        </p:nvSpPr>
        <p:spPr>
          <a:xfrm>
            <a:off x="2750" y="1375"/>
            <a:ext cx="9144000" cy="5143500"/>
          </a:xfrm>
          <a:prstGeom prst="rect">
            <a:avLst/>
          </a:prstGeom>
          <a:noFill/>
          <a:ln>
            <a:noFill/>
          </a:ln>
        </p:spPr>
      </p:sp>
      <p:sp>
        <p:nvSpPr>
          <p:cNvPr id="26" name="Google Shape;26;p62"/>
          <p:cNvSpPr txBox="1"/>
          <p:nvPr>
            <p:ph type="title"/>
          </p:nvPr>
        </p:nvSpPr>
        <p:spPr>
          <a:xfrm>
            <a:off x="1322700" y="750225"/>
            <a:ext cx="2728200" cy="246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3600"/>
              <a:buNone/>
              <a:defRPr sz="3600">
                <a:solidFill>
                  <a:schemeClr val="accent2"/>
                </a:solidFill>
              </a:defRPr>
            </a:lvl1pPr>
            <a:lvl2pPr lvl="1" algn="l">
              <a:lnSpc>
                <a:spcPct val="100000"/>
              </a:lnSpc>
              <a:spcBef>
                <a:spcPts val="0"/>
              </a:spcBef>
              <a:spcAft>
                <a:spcPts val="0"/>
              </a:spcAft>
              <a:buClr>
                <a:schemeClr val="dk1"/>
              </a:buClr>
              <a:buSzPts val="3600"/>
              <a:buNone/>
              <a:defRPr sz="3600">
                <a:solidFill>
                  <a:schemeClr val="dk1"/>
                </a:solidFill>
              </a:defRPr>
            </a:lvl2pPr>
            <a:lvl3pPr lvl="2" algn="l">
              <a:lnSpc>
                <a:spcPct val="100000"/>
              </a:lnSpc>
              <a:spcBef>
                <a:spcPts val="0"/>
              </a:spcBef>
              <a:spcAft>
                <a:spcPts val="0"/>
              </a:spcAft>
              <a:buClr>
                <a:schemeClr val="dk1"/>
              </a:buClr>
              <a:buSzPts val="3600"/>
              <a:buNone/>
              <a:defRPr sz="3600">
                <a:solidFill>
                  <a:schemeClr val="dk1"/>
                </a:solidFill>
              </a:defRPr>
            </a:lvl3pPr>
            <a:lvl4pPr lvl="3" algn="l">
              <a:lnSpc>
                <a:spcPct val="100000"/>
              </a:lnSpc>
              <a:spcBef>
                <a:spcPts val="0"/>
              </a:spcBef>
              <a:spcAft>
                <a:spcPts val="0"/>
              </a:spcAft>
              <a:buClr>
                <a:schemeClr val="dk1"/>
              </a:buClr>
              <a:buSzPts val="3600"/>
              <a:buNone/>
              <a:defRPr sz="3600">
                <a:solidFill>
                  <a:schemeClr val="dk1"/>
                </a:solidFill>
              </a:defRPr>
            </a:lvl4pPr>
            <a:lvl5pPr lvl="4" algn="l">
              <a:lnSpc>
                <a:spcPct val="100000"/>
              </a:lnSpc>
              <a:spcBef>
                <a:spcPts val="0"/>
              </a:spcBef>
              <a:spcAft>
                <a:spcPts val="0"/>
              </a:spcAft>
              <a:buClr>
                <a:schemeClr val="dk1"/>
              </a:buClr>
              <a:buSzPts val="3600"/>
              <a:buNone/>
              <a:defRPr sz="3600">
                <a:solidFill>
                  <a:schemeClr val="dk1"/>
                </a:solidFill>
              </a:defRPr>
            </a:lvl5pPr>
            <a:lvl6pPr lvl="5" algn="l">
              <a:lnSpc>
                <a:spcPct val="100000"/>
              </a:lnSpc>
              <a:spcBef>
                <a:spcPts val="0"/>
              </a:spcBef>
              <a:spcAft>
                <a:spcPts val="0"/>
              </a:spcAft>
              <a:buClr>
                <a:schemeClr val="dk1"/>
              </a:buClr>
              <a:buSzPts val="3600"/>
              <a:buNone/>
              <a:defRPr sz="3600">
                <a:solidFill>
                  <a:schemeClr val="dk1"/>
                </a:solidFill>
              </a:defRPr>
            </a:lvl6pPr>
            <a:lvl7pPr lvl="6" algn="l">
              <a:lnSpc>
                <a:spcPct val="100000"/>
              </a:lnSpc>
              <a:spcBef>
                <a:spcPts val="0"/>
              </a:spcBef>
              <a:spcAft>
                <a:spcPts val="0"/>
              </a:spcAft>
              <a:buClr>
                <a:schemeClr val="dk1"/>
              </a:buClr>
              <a:buSzPts val="3600"/>
              <a:buNone/>
              <a:defRPr sz="3600">
                <a:solidFill>
                  <a:schemeClr val="dk1"/>
                </a:solidFill>
              </a:defRPr>
            </a:lvl7pPr>
            <a:lvl8pPr lvl="7" algn="l">
              <a:lnSpc>
                <a:spcPct val="100000"/>
              </a:lnSpc>
              <a:spcBef>
                <a:spcPts val="0"/>
              </a:spcBef>
              <a:spcAft>
                <a:spcPts val="0"/>
              </a:spcAft>
              <a:buClr>
                <a:schemeClr val="dk1"/>
              </a:buClr>
              <a:buSzPts val="3600"/>
              <a:buNone/>
              <a:defRPr sz="3600">
                <a:solidFill>
                  <a:schemeClr val="dk1"/>
                </a:solidFill>
              </a:defRPr>
            </a:lvl8pPr>
            <a:lvl9pPr lvl="8" algn="l">
              <a:lnSpc>
                <a:spcPct val="100000"/>
              </a:lnSpc>
              <a:spcBef>
                <a:spcPts val="0"/>
              </a:spcBef>
              <a:spcAft>
                <a:spcPts val="0"/>
              </a:spcAft>
              <a:buClr>
                <a:schemeClr val="dk1"/>
              </a:buClr>
              <a:buSzPts val="3600"/>
              <a:buNone/>
              <a:defRPr sz="3600">
                <a:solidFill>
                  <a:schemeClr val="dk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ONLY_1_2_1">
    <p:spTree>
      <p:nvGrpSpPr>
        <p:cNvPr id="227" name="Shape 227"/>
        <p:cNvGrpSpPr/>
        <p:nvPr/>
      </p:nvGrpSpPr>
      <p:grpSpPr>
        <a:xfrm>
          <a:off x="0" y="0"/>
          <a:ext cx="0" cy="0"/>
          <a:chOff x="0" y="0"/>
          <a:chExt cx="0" cy="0"/>
        </a:xfrm>
      </p:grpSpPr>
      <p:sp>
        <p:nvSpPr>
          <p:cNvPr id="228" name="Google Shape;228;g39cc1bfecba_0_404"/>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29" name="Google Shape;229;g39cc1bfecba_0_404"/>
          <p:cNvGrpSpPr/>
          <p:nvPr/>
        </p:nvGrpSpPr>
        <p:grpSpPr>
          <a:xfrm>
            <a:off x="0" y="0"/>
            <a:ext cx="9144000" cy="5187900"/>
            <a:chOff x="0" y="0"/>
            <a:chExt cx="9144000" cy="5187900"/>
          </a:xfrm>
        </p:grpSpPr>
        <p:sp>
          <p:nvSpPr>
            <p:cNvPr id="230" name="Google Shape;230;g39cc1bfecba_0_404"/>
            <p:cNvSpPr/>
            <p:nvPr/>
          </p:nvSpPr>
          <p:spPr>
            <a:xfrm>
              <a:off x="0" y="4944300"/>
              <a:ext cx="91440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39cc1bfecba_0_404"/>
            <p:cNvSpPr/>
            <p:nvPr/>
          </p:nvSpPr>
          <p:spPr>
            <a:xfrm rot="5400000">
              <a:off x="-2494350" y="2494350"/>
              <a:ext cx="51879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2" name="Google Shape;232;g39cc1bfecba_0_404"/>
          <p:cNvPicPr preferRelativeResize="0"/>
          <p:nvPr/>
        </p:nvPicPr>
        <p:blipFill rotWithShape="1">
          <a:blip r:embed="rId2">
            <a:alphaModFix amt="86000"/>
          </a:blip>
          <a:srcRect b="0" l="0" r="0" t="0"/>
          <a:stretch/>
        </p:blipFill>
        <p:spPr>
          <a:xfrm>
            <a:off x="7182925" y="-496450"/>
            <a:ext cx="2522849" cy="234937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3" name="Shape 233"/>
        <p:cNvGrpSpPr/>
        <p:nvPr/>
      </p:nvGrpSpPr>
      <p:grpSpPr>
        <a:xfrm>
          <a:off x="0" y="0"/>
          <a:ext cx="0" cy="0"/>
          <a:chOff x="0" y="0"/>
          <a:chExt cx="0" cy="0"/>
        </a:xfrm>
      </p:grpSpPr>
      <p:sp>
        <p:nvSpPr>
          <p:cNvPr id="234" name="Google Shape;234;g39cc1bfecba_0_410"/>
          <p:cNvSpPr/>
          <p:nvPr/>
        </p:nvSpPr>
        <p:spPr>
          <a:xfrm>
            <a:off x="-621050" y="1288950"/>
            <a:ext cx="4363200" cy="399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39cc1bfecba_0_410"/>
          <p:cNvSpPr txBox="1"/>
          <p:nvPr>
            <p:ph idx="1" type="subTitle"/>
          </p:nvPr>
        </p:nvSpPr>
        <p:spPr>
          <a:xfrm>
            <a:off x="618925" y="1503600"/>
            <a:ext cx="3021600" cy="47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Libre Baskerville"/>
              <a:buNone/>
              <a:defRPr b="1">
                <a:latin typeface="Libre Baskerville"/>
                <a:ea typeface="Libre Baskerville"/>
                <a:cs typeface="Libre Baskerville"/>
                <a:sym typeface="Libre Baskervill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6" name="Google Shape;236;g39cc1bfecba_0_410"/>
          <p:cNvSpPr txBox="1"/>
          <p:nvPr>
            <p:ph idx="2" type="body"/>
          </p:nvPr>
        </p:nvSpPr>
        <p:spPr>
          <a:xfrm>
            <a:off x="466525" y="2123400"/>
            <a:ext cx="3021600" cy="2328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37" name="Google Shape;237;g39cc1bfecba_0_410"/>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ONLY_1_1">
    <p:spTree>
      <p:nvGrpSpPr>
        <p:cNvPr id="238" name="Shape 238"/>
        <p:cNvGrpSpPr/>
        <p:nvPr/>
      </p:nvGrpSpPr>
      <p:grpSpPr>
        <a:xfrm>
          <a:off x="0" y="0"/>
          <a:ext cx="0" cy="0"/>
          <a:chOff x="0" y="0"/>
          <a:chExt cx="0" cy="0"/>
        </a:xfrm>
      </p:grpSpPr>
      <p:sp>
        <p:nvSpPr>
          <p:cNvPr id="239" name="Google Shape;239;g39cc1bfecba_0_415"/>
          <p:cNvSpPr/>
          <p:nvPr/>
        </p:nvSpPr>
        <p:spPr>
          <a:xfrm>
            <a:off x="8649900" y="0"/>
            <a:ext cx="494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39cc1bfecba_0_415"/>
          <p:cNvSpPr/>
          <p:nvPr/>
        </p:nvSpPr>
        <p:spPr>
          <a:xfrm>
            <a:off x="1057350" y="2277850"/>
            <a:ext cx="7029300" cy="2412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 name="Google Shape;241;g39cc1bfecba_0_415"/>
          <p:cNvPicPr preferRelativeResize="0"/>
          <p:nvPr/>
        </p:nvPicPr>
        <p:blipFill rotWithShape="1">
          <a:blip r:embed="rId2">
            <a:alphaModFix/>
          </a:blip>
          <a:srcRect b="0" l="0" r="0" t="0"/>
          <a:stretch/>
        </p:blipFill>
        <p:spPr>
          <a:xfrm>
            <a:off x="509072" y="1932851"/>
            <a:ext cx="1183675" cy="3274602"/>
          </a:xfrm>
          <a:prstGeom prst="rect">
            <a:avLst/>
          </a:prstGeom>
          <a:noFill/>
          <a:ln>
            <a:noFill/>
          </a:ln>
        </p:spPr>
      </p:pic>
      <p:pic>
        <p:nvPicPr>
          <p:cNvPr id="242" name="Google Shape;242;g39cc1bfecba_0_415"/>
          <p:cNvPicPr preferRelativeResize="0"/>
          <p:nvPr/>
        </p:nvPicPr>
        <p:blipFill rotWithShape="1">
          <a:blip r:embed="rId3">
            <a:alphaModFix/>
          </a:blip>
          <a:srcRect b="0" l="0" r="0" t="0"/>
          <a:stretch/>
        </p:blipFill>
        <p:spPr>
          <a:xfrm>
            <a:off x="-46551" y="3038937"/>
            <a:ext cx="1308000" cy="2168513"/>
          </a:xfrm>
          <a:prstGeom prst="rect">
            <a:avLst/>
          </a:prstGeom>
          <a:noFill/>
          <a:ln>
            <a:noFill/>
          </a:ln>
        </p:spPr>
      </p:pic>
      <p:sp>
        <p:nvSpPr>
          <p:cNvPr id="243" name="Google Shape;243;g39cc1bfecba_0_415"/>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4" name="Google Shape;244;g39cc1bfecba_0_415"/>
          <p:cNvSpPr txBox="1"/>
          <p:nvPr>
            <p:ph idx="2" type="title"/>
          </p:nvPr>
        </p:nvSpPr>
        <p:spPr>
          <a:xfrm>
            <a:off x="1802026" y="3038925"/>
            <a:ext cx="2234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45" name="Google Shape;245;g39cc1bfecba_0_415"/>
          <p:cNvSpPr txBox="1"/>
          <p:nvPr>
            <p:ph idx="1" type="subTitle"/>
          </p:nvPr>
        </p:nvSpPr>
        <p:spPr>
          <a:xfrm>
            <a:off x="1802026" y="3419900"/>
            <a:ext cx="2234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46" name="Google Shape;246;g39cc1bfecba_0_415"/>
          <p:cNvSpPr txBox="1"/>
          <p:nvPr>
            <p:ph idx="3" type="title"/>
          </p:nvPr>
        </p:nvSpPr>
        <p:spPr>
          <a:xfrm>
            <a:off x="5107274" y="3038925"/>
            <a:ext cx="2234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47" name="Google Shape;247;g39cc1bfecba_0_415"/>
          <p:cNvSpPr txBox="1"/>
          <p:nvPr>
            <p:ph idx="4" type="subTitle"/>
          </p:nvPr>
        </p:nvSpPr>
        <p:spPr>
          <a:xfrm>
            <a:off x="5107274" y="3419900"/>
            <a:ext cx="2234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TITLE_ONLY_1_4">
    <p:spTree>
      <p:nvGrpSpPr>
        <p:cNvPr id="248" name="Shape 248"/>
        <p:cNvGrpSpPr/>
        <p:nvPr/>
      </p:nvGrpSpPr>
      <p:grpSpPr>
        <a:xfrm>
          <a:off x="0" y="0"/>
          <a:ext cx="0" cy="0"/>
          <a:chOff x="0" y="0"/>
          <a:chExt cx="0" cy="0"/>
        </a:xfrm>
      </p:grpSpPr>
      <p:sp>
        <p:nvSpPr>
          <p:cNvPr id="249" name="Google Shape;249;g39cc1bfecba_0_425"/>
          <p:cNvSpPr/>
          <p:nvPr/>
        </p:nvSpPr>
        <p:spPr>
          <a:xfrm>
            <a:off x="841800" y="3304275"/>
            <a:ext cx="7460400" cy="211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39cc1bfecba_0_425"/>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1" name="Google Shape;251;g39cc1bfecba_0_425"/>
          <p:cNvSpPr txBox="1"/>
          <p:nvPr>
            <p:ph idx="2" type="title"/>
          </p:nvPr>
        </p:nvSpPr>
        <p:spPr>
          <a:xfrm>
            <a:off x="1106675" y="18553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2" name="Google Shape;252;g39cc1bfecba_0_425"/>
          <p:cNvSpPr txBox="1"/>
          <p:nvPr>
            <p:ph idx="1" type="subTitle"/>
          </p:nvPr>
        </p:nvSpPr>
        <p:spPr>
          <a:xfrm>
            <a:off x="1106688" y="21851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53" name="Google Shape;253;g39cc1bfecba_0_425"/>
          <p:cNvSpPr txBox="1"/>
          <p:nvPr>
            <p:ph idx="3" type="title"/>
          </p:nvPr>
        </p:nvSpPr>
        <p:spPr>
          <a:xfrm>
            <a:off x="3564142" y="18553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4" name="Google Shape;254;g39cc1bfecba_0_425"/>
          <p:cNvSpPr txBox="1"/>
          <p:nvPr>
            <p:ph idx="4" type="subTitle"/>
          </p:nvPr>
        </p:nvSpPr>
        <p:spPr>
          <a:xfrm>
            <a:off x="3564151" y="21851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55" name="Google Shape;255;g39cc1bfecba_0_425"/>
          <p:cNvSpPr txBox="1"/>
          <p:nvPr>
            <p:ph idx="5" type="title"/>
          </p:nvPr>
        </p:nvSpPr>
        <p:spPr>
          <a:xfrm>
            <a:off x="6021609" y="18553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256" name="Google Shape;256;g39cc1bfecba_0_425"/>
          <p:cNvPicPr preferRelativeResize="0"/>
          <p:nvPr/>
        </p:nvPicPr>
        <p:blipFill rotWithShape="1">
          <a:blip r:embed="rId2">
            <a:alphaModFix/>
          </a:blip>
          <a:srcRect b="0" l="0" r="0" t="0"/>
          <a:stretch/>
        </p:blipFill>
        <p:spPr>
          <a:xfrm rot="-1528162">
            <a:off x="8135311" y="89362"/>
            <a:ext cx="1312089" cy="2939778"/>
          </a:xfrm>
          <a:prstGeom prst="rect">
            <a:avLst/>
          </a:prstGeom>
          <a:noFill/>
          <a:ln>
            <a:noFill/>
          </a:ln>
        </p:spPr>
      </p:pic>
      <p:pic>
        <p:nvPicPr>
          <p:cNvPr id="257" name="Google Shape;257;g39cc1bfecba_0_425"/>
          <p:cNvPicPr preferRelativeResize="0"/>
          <p:nvPr/>
        </p:nvPicPr>
        <p:blipFill rotWithShape="1">
          <a:blip r:embed="rId2">
            <a:alphaModFix/>
          </a:blip>
          <a:srcRect b="0" l="0" r="0" t="0"/>
          <a:stretch/>
        </p:blipFill>
        <p:spPr>
          <a:xfrm flipH="1" rot="1528160">
            <a:off x="-212934" y="2809046"/>
            <a:ext cx="1079392" cy="2418414"/>
          </a:xfrm>
          <a:prstGeom prst="rect">
            <a:avLst/>
          </a:prstGeom>
          <a:noFill/>
          <a:ln>
            <a:noFill/>
          </a:ln>
        </p:spPr>
      </p:pic>
      <p:sp>
        <p:nvSpPr>
          <p:cNvPr id="258" name="Google Shape;258;g39cc1bfecba_0_425"/>
          <p:cNvSpPr txBox="1"/>
          <p:nvPr>
            <p:ph idx="6" type="subTitle"/>
          </p:nvPr>
        </p:nvSpPr>
        <p:spPr>
          <a:xfrm>
            <a:off x="6021615" y="21851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59" name="Google Shape;259;g39cc1bfecba_0_425"/>
          <p:cNvSpPr txBox="1"/>
          <p:nvPr>
            <p:ph idx="7" type="title"/>
          </p:nvPr>
        </p:nvSpPr>
        <p:spPr>
          <a:xfrm>
            <a:off x="1106675" y="35754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0" name="Google Shape;260;g39cc1bfecba_0_425"/>
          <p:cNvSpPr txBox="1"/>
          <p:nvPr>
            <p:ph idx="8" type="subTitle"/>
          </p:nvPr>
        </p:nvSpPr>
        <p:spPr>
          <a:xfrm>
            <a:off x="1106688" y="39052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61" name="Google Shape;261;g39cc1bfecba_0_425"/>
          <p:cNvSpPr txBox="1"/>
          <p:nvPr>
            <p:ph idx="9" type="title"/>
          </p:nvPr>
        </p:nvSpPr>
        <p:spPr>
          <a:xfrm>
            <a:off x="3564142" y="35754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2" name="Google Shape;262;g39cc1bfecba_0_425"/>
          <p:cNvSpPr txBox="1"/>
          <p:nvPr>
            <p:ph idx="13" type="subTitle"/>
          </p:nvPr>
        </p:nvSpPr>
        <p:spPr>
          <a:xfrm>
            <a:off x="3564151" y="39052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63" name="Google Shape;263;g39cc1bfecba_0_425"/>
          <p:cNvSpPr txBox="1"/>
          <p:nvPr>
            <p:ph idx="14" type="title"/>
          </p:nvPr>
        </p:nvSpPr>
        <p:spPr>
          <a:xfrm>
            <a:off x="6021609" y="35754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4" name="Google Shape;264;g39cc1bfecba_0_425"/>
          <p:cNvSpPr txBox="1"/>
          <p:nvPr>
            <p:ph idx="15" type="subTitle"/>
          </p:nvPr>
        </p:nvSpPr>
        <p:spPr>
          <a:xfrm>
            <a:off x="6021615" y="39052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ONLY_1">
    <p:spTree>
      <p:nvGrpSpPr>
        <p:cNvPr id="265" name="Shape 265"/>
        <p:cNvGrpSpPr/>
        <p:nvPr/>
      </p:nvGrpSpPr>
      <p:grpSpPr>
        <a:xfrm>
          <a:off x="0" y="0"/>
          <a:ext cx="0" cy="0"/>
          <a:chOff x="0" y="0"/>
          <a:chExt cx="0" cy="0"/>
        </a:xfrm>
      </p:grpSpPr>
      <p:sp>
        <p:nvSpPr>
          <p:cNvPr id="266" name="Google Shape;266;g39cc1bfecba_0_442"/>
          <p:cNvSpPr/>
          <p:nvPr/>
        </p:nvSpPr>
        <p:spPr>
          <a:xfrm>
            <a:off x="-160050" y="470400"/>
            <a:ext cx="9464100" cy="419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7" name="Google Shape;267;g39cc1bfecba_0_442"/>
          <p:cNvPicPr preferRelativeResize="0"/>
          <p:nvPr/>
        </p:nvPicPr>
        <p:blipFill rotWithShape="1">
          <a:blip r:embed="rId2">
            <a:alphaModFix amt="93000"/>
          </a:blip>
          <a:srcRect b="0" l="0" r="0" t="0"/>
          <a:stretch/>
        </p:blipFill>
        <p:spPr>
          <a:xfrm>
            <a:off x="6983647" y="-701375"/>
            <a:ext cx="3350624" cy="3120225"/>
          </a:xfrm>
          <a:prstGeom prst="rect">
            <a:avLst/>
          </a:prstGeom>
          <a:noFill/>
          <a:ln>
            <a:noFill/>
          </a:ln>
        </p:spPr>
      </p:pic>
      <p:pic>
        <p:nvPicPr>
          <p:cNvPr id="268" name="Google Shape;268;g39cc1bfecba_0_442"/>
          <p:cNvPicPr preferRelativeResize="0"/>
          <p:nvPr/>
        </p:nvPicPr>
        <p:blipFill rotWithShape="1">
          <a:blip r:embed="rId3">
            <a:alphaModFix amt="90000"/>
          </a:blip>
          <a:srcRect b="0" l="0" r="0" t="0"/>
          <a:stretch/>
        </p:blipFill>
        <p:spPr>
          <a:xfrm rot="784399">
            <a:off x="-400739" y="1913144"/>
            <a:ext cx="1345978" cy="2929392"/>
          </a:xfrm>
          <a:prstGeom prst="rect">
            <a:avLst/>
          </a:prstGeom>
          <a:noFill/>
          <a:ln>
            <a:noFill/>
          </a:ln>
        </p:spPr>
      </p:pic>
      <p:sp>
        <p:nvSpPr>
          <p:cNvPr id="269" name="Google Shape;269;g39cc1bfecba_0_442"/>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0" name="Google Shape;270;g39cc1bfecba_0_442"/>
          <p:cNvSpPr txBox="1"/>
          <p:nvPr>
            <p:ph idx="2" type="title"/>
          </p:nvPr>
        </p:nvSpPr>
        <p:spPr>
          <a:xfrm>
            <a:off x="1259088" y="2962725"/>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71" name="Google Shape;271;g39cc1bfecba_0_442"/>
          <p:cNvSpPr txBox="1"/>
          <p:nvPr>
            <p:ph idx="1" type="subTitle"/>
          </p:nvPr>
        </p:nvSpPr>
        <p:spPr>
          <a:xfrm>
            <a:off x="1259088" y="3343700"/>
            <a:ext cx="2015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72" name="Google Shape;272;g39cc1bfecba_0_442"/>
          <p:cNvSpPr txBox="1"/>
          <p:nvPr>
            <p:ph idx="3" type="title"/>
          </p:nvPr>
        </p:nvSpPr>
        <p:spPr>
          <a:xfrm>
            <a:off x="3564155" y="2962725"/>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73" name="Google Shape;273;g39cc1bfecba_0_442"/>
          <p:cNvSpPr txBox="1"/>
          <p:nvPr>
            <p:ph idx="4" type="subTitle"/>
          </p:nvPr>
        </p:nvSpPr>
        <p:spPr>
          <a:xfrm>
            <a:off x="3564155" y="3343700"/>
            <a:ext cx="2015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74" name="Google Shape;274;g39cc1bfecba_0_442"/>
          <p:cNvSpPr txBox="1"/>
          <p:nvPr>
            <p:ph idx="5" type="title"/>
          </p:nvPr>
        </p:nvSpPr>
        <p:spPr>
          <a:xfrm>
            <a:off x="5869222" y="2962725"/>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75" name="Google Shape;275;g39cc1bfecba_0_442"/>
          <p:cNvSpPr txBox="1"/>
          <p:nvPr>
            <p:ph idx="6" type="subTitle"/>
          </p:nvPr>
        </p:nvSpPr>
        <p:spPr>
          <a:xfrm>
            <a:off x="5869222" y="3343700"/>
            <a:ext cx="2015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76" name="Google Shape;276;g39cc1bfecba_0_442"/>
          <p:cNvSpPr txBox="1"/>
          <p:nvPr>
            <p:ph idx="7" type="title"/>
          </p:nvPr>
        </p:nvSpPr>
        <p:spPr>
          <a:xfrm>
            <a:off x="1530750" y="2331975"/>
            <a:ext cx="1472400" cy="62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77" name="Google Shape;277;g39cc1bfecba_0_442"/>
          <p:cNvSpPr txBox="1"/>
          <p:nvPr>
            <p:ph idx="8" type="title"/>
          </p:nvPr>
        </p:nvSpPr>
        <p:spPr>
          <a:xfrm>
            <a:off x="3835800" y="2331975"/>
            <a:ext cx="1472400" cy="62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78" name="Google Shape;278;g39cc1bfecba_0_442"/>
          <p:cNvSpPr txBox="1"/>
          <p:nvPr>
            <p:ph idx="9" type="title"/>
          </p:nvPr>
        </p:nvSpPr>
        <p:spPr>
          <a:xfrm>
            <a:off x="6140850" y="2331975"/>
            <a:ext cx="1472400" cy="62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9" name="Shape 279"/>
        <p:cNvGrpSpPr/>
        <p:nvPr/>
      </p:nvGrpSpPr>
      <p:grpSpPr>
        <a:xfrm>
          <a:off x="0" y="0"/>
          <a:ext cx="0" cy="0"/>
          <a:chOff x="0" y="0"/>
          <a:chExt cx="0" cy="0"/>
        </a:xfrm>
      </p:grpSpPr>
      <p:sp>
        <p:nvSpPr>
          <p:cNvPr id="280" name="Google Shape;280;g39cc1bfecba_0_456"/>
          <p:cNvSpPr/>
          <p:nvPr/>
        </p:nvSpPr>
        <p:spPr>
          <a:xfrm>
            <a:off x="1037200" y="868950"/>
            <a:ext cx="3405600" cy="3405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39cc1bfecba_0_456"/>
          <p:cNvSpPr/>
          <p:nvPr/>
        </p:nvSpPr>
        <p:spPr>
          <a:xfrm>
            <a:off x="8216850" y="868950"/>
            <a:ext cx="927300" cy="3405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2" name="Google Shape;282;g39cc1bfecba_0_456"/>
          <p:cNvCxnSpPr/>
          <p:nvPr/>
        </p:nvCxnSpPr>
        <p:spPr>
          <a:xfrm>
            <a:off x="-1003100" y="1106125"/>
            <a:ext cx="3068400" cy="0"/>
          </a:xfrm>
          <a:prstGeom prst="straightConnector1">
            <a:avLst/>
          </a:prstGeom>
          <a:noFill/>
          <a:ln cap="flat" cmpd="sng" w="9525">
            <a:solidFill>
              <a:schemeClr val="dk2"/>
            </a:solidFill>
            <a:prstDash val="solid"/>
            <a:round/>
            <a:headEnd len="sm" w="sm" type="none"/>
            <a:tailEnd len="sm" w="sm" type="none"/>
          </a:ln>
        </p:spPr>
      </p:cxnSp>
      <p:cxnSp>
        <p:nvCxnSpPr>
          <p:cNvPr id="283" name="Google Shape;283;g39cc1bfecba_0_456"/>
          <p:cNvCxnSpPr/>
          <p:nvPr/>
        </p:nvCxnSpPr>
        <p:spPr>
          <a:xfrm>
            <a:off x="-1003100" y="1272600"/>
            <a:ext cx="3068400" cy="0"/>
          </a:xfrm>
          <a:prstGeom prst="straightConnector1">
            <a:avLst/>
          </a:prstGeom>
          <a:noFill/>
          <a:ln cap="flat" cmpd="sng" w="9525">
            <a:solidFill>
              <a:schemeClr val="dk2"/>
            </a:solidFill>
            <a:prstDash val="solid"/>
            <a:round/>
            <a:headEnd len="sm" w="sm" type="none"/>
            <a:tailEnd len="sm" w="sm" type="none"/>
          </a:ln>
        </p:spPr>
      </p:cxnSp>
      <p:pic>
        <p:nvPicPr>
          <p:cNvPr id="284" name="Google Shape;284;g39cc1bfecba_0_456"/>
          <p:cNvPicPr preferRelativeResize="0"/>
          <p:nvPr/>
        </p:nvPicPr>
        <p:blipFill rotWithShape="1">
          <a:blip r:embed="rId2">
            <a:alphaModFix/>
          </a:blip>
          <a:srcRect b="0" l="0" r="0" t="0"/>
          <a:stretch/>
        </p:blipFill>
        <p:spPr>
          <a:xfrm>
            <a:off x="6919473" y="1473200"/>
            <a:ext cx="2074950" cy="3670299"/>
          </a:xfrm>
          <a:prstGeom prst="rect">
            <a:avLst/>
          </a:prstGeom>
          <a:noFill/>
          <a:ln>
            <a:noFill/>
          </a:ln>
        </p:spPr>
      </p:pic>
      <p:pic>
        <p:nvPicPr>
          <p:cNvPr id="285" name="Google Shape;285;g39cc1bfecba_0_456"/>
          <p:cNvPicPr preferRelativeResize="0"/>
          <p:nvPr/>
        </p:nvPicPr>
        <p:blipFill rotWithShape="1">
          <a:blip r:embed="rId3">
            <a:alphaModFix/>
          </a:blip>
          <a:srcRect b="0" l="0" r="0" t="0"/>
          <a:stretch/>
        </p:blipFill>
        <p:spPr>
          <a:xfrm>
            <a:off x="1216906" y="1551525"/>
            <a:ext cx="1215350" cy="2723025"/>
          </a:xfrm>
          <a:prstGeom prst="rect">
            <a:avLst/>
          </a:prstGeom>
          <a:noFill/>
          <a:ln>
            <a:noFill/>
          </a:ln>
        </p:spPr>
      </p:pic>
      <p:sp>
        <p:nvSpPr>
          <p:cNvPr id="286" name="Google Shape;286;g39cc1bfecba_0_456"/>
          <p:cNvSpPr txBox="1"/>
          <p:nvPr>
            <p:ph hasCustomPrompt="1" type="title"/>
          </p:nvPr>
        </p:nvSpPr>
        <p:spPr>
          <a:xfrm>
            <a:off x="1730100" y="1378375"/>
            <a:ext cx="5683800" cy="169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7" name="Google Shape;287;g39cc1bfecba_0_456"/>
          <p:cNvSpPr txBox="1"/>
          <p:nvPr>
            <p:ph idx="1" type="body"/>
          </p:nvPr>
        </p:nvSpPr>
        <p:spPr>
          <a:xfrm>
            <a:off x="3198900" y="3100075"/>
            <a:ext cx="27462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TITLE_ONLY_1_3_1">
    <p:spTree>
      <p:nvGrpSpPr>
        <p:cNvPr id="288" name="Shape 288"/>
        <p:cNvGrpSpPr/>
        <p:nvPr/>
      </p:nvGrpSpPr>
      <p:grpSpPr>
        <a:xfrm>
          <a:off x="0" y="0"/>
          <a:ext cx="0" cy="0"/>
          <a:chOff x="0" y="0"/>
          <a:chExt cx="0" cy="0"/>
        </a:xfrm>
      </p:grpSpPr>
      <p:sp>
        <p:nvSpPr>
          <p:cNvPr id="289" name="Google Shape;289;g39cc1bfecba_0_465"/>
          <p:cNvSpPr/>
          <p:nvPr/>
        </p:nvSpPr>
        <p:spPr>
          <a:xfrm>
            <a:off x="0" y="4737250"/>
            <a:ext cx="9144000" cy="466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0" name="Google Shape;290;g39cc1bfecba_0_465"/>
          <p:cNvPicPr preferRelativeResize="0"/>
          <p:nvPr/>
        </p:nvPicPr>
        <p:blipFill rotWithShape="1">
          <a:blip r:embed="rId2">
            <a:alphaModFix/>
          </a:blip>
          <a:srcRect b="0" l="0" r="0" t="0"/>
          <a:stretch/>
        </p:blipFill>
        <p:spPr>
          <a:xfrm flipH="1" rot="-867065">
            <a:off x="8275630" y="-36250"/>
            <a:ext cx="1213500" cy="2641077"/>
          </a:xfrm>
          <a:prstGeom prst="rect">
            <a:avLst/>
          </a:prstGeom>
          <a:noFill/>
          <a:ln>
            <a:noFill/>
          </a:ln>
        </p:spPr>
      </p:pic>
      <p:pic>
        <p:nvPicPr>
          <p:cNvPr id="291" name="Google Shape;291;g39cc1bfecba_0_465"/>
          <p:cNvPicPr preferRelativeResize="0"/>
          <p:nvPr/>
        </p:nvPicPr>
        <p:blipFill rotWithShape="1">
          <a:blip r:embed="rId3">
            <a:alphaModFix/>
          </a:blip>
          <a:srcRect b="0" l="0" r="0" t="0"/>
          <a:stretch/>
        </p:blipFill>
        <p:spPr>
          <a:xfrm flipH="1" rot="444127">
            <a:off x="297036" y="3315524"/>
            <a:ext cx="832374" cy="2059576"/>
          </a:xfrm>
          <a:prstGeom prst="rect">
            <a:avLst/>
          </a:prstGeom>
          <a:noFill/>
          <a:ln>
            <a:noFill/>
          </a:ln>
        </p:spPr>
      </p:pic>
      <p:pic>
        <p:nvPicPr>
          <p:cNvPr id="292" name="Google Shape;292;g39cc1bfecba_0_465"/>
          <p:cNvPicPr preferRelativeResize="0"/>
          <p:nvPr/>
        </p:nvPicPr>
        <p:blipFill rotWithShape="1">
          <a:blip r:embed="rId4">
            <a:alphaModFix/>
          </a:blip>
          <a:srcRect b="0" l="0" r="0" t="0"/>
          <a:stretch/>
        </p:blipFill>
        <p:spPr>
          <a:xfrm rot="-302467">
            <a:off x="-498119" y="2623447"/>
            <a:ext cx="1294111" cy="2662680"/>
          </a:xfrm>
          <a:prstGeom prst="rect">
            <a:avLst/>
          </a:prstGeom>
          <a:noFill/>
          <a:ln>
            <a:noFill/>
          </a:ln>
        </p:spPr>
      </p:pic>
      <p:sp>
        <p:nvSpPr>
          <p:cNvPr id="293" name="Google Shape;293;g39cc1bfecba_0_465"/>
          <p:cNvSpPr txBox="1"/>
          <p:nvPr>
            <p:ph idx="1" type="subTitle"/>
          </p:nvPr>
        </p:nvSpPr>
        <p:spPr>
          <a:xfrm>
            <a:off x="2659275" y="1145925"/>
            <a:ext cx="38253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94" name="Google Shape;294;g39cc1bfecba_0_465"/>
          <p:cNvSpPr txBox="1"/>
          <p:nvPr>
            <p:ph type="title"/>
          </p:nvPr>
        </p:nvSpPr>
        <p:spPr>
          <a:xfrm>
            <a:off x="2659425" y="463300"/>
            <a:ext cx="3825300" cy="77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295" name="Google Shape;295;g39cc1bfecba_0_465"/>
          <p:cNvSpPr txBox="1"/>
          <p:nvPr>
            <p:ph idx="2" type="subTitle"/>
          </p:nvPr>
        </p:nvSpPr>
        <p:spPr>
          <a:xfrm>
            <a:off x="2659275" y="2606313"/>
            <a:ext cx="38253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96" name="Google Shape;296;g39cc1bfecba_0_465"/>
          <p:cNvSpPr txBox="1"/>
          <p:nvPr>
            <p:ph idx="3" type="title"/>
          </p:nvPr>
        </p:nvSpPr>
        <p:spPr>
          <a:xfrm>
            <a:off x="2659425" y="1923688"/>
            <a:ext cx="3825300" cy="77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297" name="Google Shape;297;g39cc1bfecba_0_465"/>
          <p:cNvSpPr txBox="1"/>
          <p:nvPr>
            <p:ph idx="4" type="subTitle"/>
          </p:nvPr>
        </p:nvSpPr>
        <p:spPr>
          <a:xfrm>
            <a:off x="2659275" y="4066713"/>
            <a:ext cx="38253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298" name="Google Shape;298;g39cc1bfecba_0_465"/>
          <p:cNvSpPr txBox="1"/>
          <p:nvPr>
            <p:ph idx="5" type="title"/>
          </p:nvPr>
        </p:nvSpPr>
        <p:spPr>
          <a:xfrm>
            <a:off x="2659425" y="3384088"/>
            <a:ext cx="3825300" cy="77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ONLY_1_1_1_1">
    <p:spTree>
      <p:nvGrpSpPr>
        <p:cNvPr id="299" name="Shape 299"/>
        <p:cNvGrpSpPr/>
        <p:nvPr/>
      </p:nvGrpSpPr>
      <p:grpSpPr>
        <a:xfrm>
          <a:off x="0" y="0"/>
          <a:ext cx="0" cy="0"/>
          <a:chOff x="0" y="0"/>
          <a:chExt cx="0" cy="0"/>
        </a:xfrm>
      </p:grpSpPr>
      <p:sp>
        <p:nvSpPr>
          <p:cNvPr id="300" name="Google Shape;300;g39cc1bfecba_0_476"/>
          <p:cNvSpPr/>
          <p:nvPr/>
        </p:nvSpPr>
        <p:spPr>
          <a:xfrm>
            <a:off x="-147375" y="348000"/>
            <a:ext cx="8905500" cy="48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39cc1bfecba_0_476"/>
          <p:cNvSpPr txBox="1"/>
          <p:nvPr>
            <p:ph type="title"/>
          </p:nvPr>
        </p:nvSpPr>
        <p:spPr>
          <a:xfrm>
            <a:off x="618925" y="522175"/>
            <a:ext cx="2778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2" name="Google Shape;302;g39cc1bfecba_0_476"/>
          <p:cNvSpPr txBox="1"/>
          <p:nvPr>
            <p:ph idx="2" type="title"/>
          </p:nvPr>
        </p:nvSpPr>
        <p:spPr>
          <a:xfrm>
            <a:off x="847713" y="3311550"/>
            <a:ext cx="1942500" cy="385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303" name="Google Shape;303;g39cc1bfecba_0_476"/>
          <p:cNvSpPr txBox="1"/>
          <p:nvPr>
            <p:ph idx="1" type="subTitle"/>
          </p:nvPr>
        </p:nvSpPr>
        <p:spPr>
          <a:xfrm>
            <a:off x="847713" y="3612902"/>
            <a:ext cx="1942500" cy="641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sz="1300"/>
            </a:lvl1pPr>
            <a:lvl2pPr lvl="1" algn="r">
              <a:lnSpc>
                <a:spcPct val="100000"/>
              </a:lnSpc>
              <a:spcBef>
                <a:spcPts val="0"/>
              </a:spcBef>
              <a:spcAft>
                <a:spcPts val="0"/>
              </a:spcAft>
              <a:buSzPts val="1300"/>
              <a:buNone/>
              <a:defRPr sz="1300"/>
            </a:lvl2pPr>
            <a:lvl3pPr lvl="2" algn="r">
              <a:lnSpc>
                <a:spcPct val="100000"/>
              </a:lnSpc>
              <a:spcBef>
                <a:spcPts val="0"/>
              </a:spcBef>
              <a:spcAft>
                <a:spcPts val="0"/>
              </a:spcAft>
              <a:buSzPts val="1300"/>
              <a:buNone/>
              <a:defRPr sz="1300"/>
            </a:lvl3pPr>
            <a:lvl4pPr lvl="3" algn="r">
              <a:lnSpc>
                <a:spcPct val="100000"/>
              </a:lnSpc>
              <a:spcBef>
                <a:spcPts val="0"/>
              </a:spcBef>
              <a:spcAft>
                <a:spcPts val="0"/>
              </a:spcAft>
              <a:buSzPts val="1300"/>
              <a:buNone/>
              <a:defRPr sz="1300"/>
            </a:lvl4pPr>
            <a:lvl5pPr lvl="4" algn="r">
              <a:lnSpc>
                <a:spcPct val="100000"/>
              </a:lnSpc>
              <a:spcBef>
                <a:spcPts val="0"/>
              </a:spcBef>
              <a:spcAft>
                <a:spcPts val="0"/>
              </a:spcAft>
              <a:buSzPts val="1300"/>
              <a:buNone/>
              <a:defRPr sz="1300"/>
            </a:lvl5pPr>
            <a:lvl6pPr lvl="5" algn="r">
              <a:lnSpc>
                <a:spcPct val="100000"/>
              </a:lnSpc>
              <a:spcBef>
                <a:spcPts val="0"/>
              </a:spcBef>
              <a:spcAft>
                <a:spcPts val="0"/>
              </a:spcAft>
              <a:buSzPts val="1300"/>
              <a:buNone/>
              <a:defRPr sz="1300"/>
            </a:lvl6pPr>
            <a:lvl7pPr lvl="6" algn="r">
              <a:lnSpc>
                <a:spcPct val="100000"/>
              </a:lnSpc>
              <a:spcBef>
                <a:spcPts val="0"/>
              </a:spcBef>
              <a:spcAft>
                <a:spcPts val="0"/>
              </a:spcAft>
              <a:buSzPts val="1300"/>
              <a:buNone/>
              <a:defRPr sz="1300"/>
            </a:lvl7pPr>
            <a:lvl8pPr lvl="7" algn="r">
              <a:lnSpc>
                <a:spcPct val="100000"/>
              </a:lnSpc>
              <a:spcBef>
                <a:spcPts val="0"/>
              </a:spcBef>
              <a:spcAft>
                <a:spcPts val="0"/>
              </a:spcAft>
              <a:buSzPts val="1300"/>
              <a:buNone/>
              <a:defRPr sz="1300"/>
            </a:lvl8pPr>
            <a:lvl9pPr lvl="8" algn="r">
              <a:lnSpc>
                <a:spcPct val="100000"/>
              </a:lnSpc>
              <a:spcBef>
                <a:spcPts val="0"/>
              </a:spcBef>
              <a:spcAft>
                <a:spcPts val="0"/>
              </a:spcAft>
              <a:buSzPts val="1300"/>
              <a:buNone/>
              <a:defRPr sz="1300"/>
            </a:lvl9pPr>
          </a:lstStyle>
          <a:p/>
        </p:txBody>
      </p:sp>
      <p:sp>
        <p:nvSpPr>
          <p:cNvPr id="304" name="Google Shape;304;g39cc1bfecba_0_476"/>
          <p:cNvSpPr txBox="1"/>
          <p:nvPr>
            <p:ph idx="3" type="title"/>
          </p:nvPr>
        </p:nvSpPr>
        <p:spPr>
          <a:xfrm>
            <a:off x="6353788" y="1751277"/>
            <a:ext cx="19425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05" name="Google Shape;305;g39cc1bfecba_0_476"/>
          <p:cNvSpPr txBox="1"/>
          <p:nvPr>
            <p:ph idx="4" type="subTitle"/>
          </p:nvPr>
        </p:nvSpPr>
        <p:spPr>
          <a:xfrm>
            <a:off x="6353788" y="2052629"/>
            <a:ext cx="19425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spTree>
      <p:nvGrpSpPr>
        <p:cNvPr id="306" name="Shape 306"/>
        <p:cNvGrpSpPr/>
        <p:nvPr/>
      </p:nvGrpSpPr>
      <p:grpSpPr>
        <a:xfrm>
          <a:off x="0" y="0"/>
          <a:ext cx="0" cy="0"/>
          <a:chOff x="0" y="0"/>
          <a:chExt cx="0" cy="0"/>
        </a:xfrm>
      </p:grpSpPr>
      <p:sp>
        <p:nvSpPr>
          <p:cNvPr id="307" name="Google Shape;307;g39cc1bfecba_0_483"/>
          <p:cNvSpPr/>
          <p:nvPr/>
        </p:nvSpPr>
        <p:spPr>
          <a:xfrm>
            <a:off x="4572000" y="-22625"/>
            <a:ext cx="4633200" cy="5235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39cc1bfecba_0_483"/>
          <p:cNvSpPr/>
          <p:nvPr/>
        </p:nvSpPr>
        <p:spPr>
          <a:xfrm>
            <a:off x="-11550" y="-22625"/>
            <a:ext cx="273600" cy="5166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39cc1bfecba_0_483"/>
          <p:cNvSpPr/>
          <p:nvPr/>
        </p:nvSpPr>
        <p:spPr>
          <a:xfrm>
            <a:off x="596800" y="659850"/>
            <a:ext cx="7130100" cy="382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0" name="Google Shape;310;g39cc1bfecba_0_483"/>
          <p:cNvCxnSpPr/>
          <p:nvPr/>
        </p:nvCxnSpPr>
        <p:spPr>
          <a:xfrm>
            <a:off x="7855400" y="234675"/>
            <a:ext cx="1124700" cy="0"/>
          </a:xfrm>
          <a:prstGeom prst="straightConnector1">
            <a:avLst/>
          </a:prstGeom>
          <a:noFill/>
          <a:ln cap="flat" cmpd="sng" w="9525">
            <a:solidFill>
              <a:schemeClr val="dk2"/>
            </a:solidFill>
            <a:prstDash val="solid"/>
            <a:round/>
            <a:headEnd len="sm" w="sm" type="none"/>
            <a:tailEnd len="sm" w="sm" type="none"/>
          </a:ln>
        </p:spPr>
      </p:cxnSp>
      <p:cxnSp>
        <p:nvCxnSpPr>
          <p:cNvPr id="311" name="Google Shape;311;g39cc1bfecba_0_483"/>
          <p:cNvCxnSpPr/>
          <p:nvPr/>
        </p:nvCxnSpPr>
        <p:spPr>
          <a:xfrm>
            <a:off x="7855400" y="401150"/>
            <a:ext cx="1124700" cy="0"/>
          </a:xfrm>
          <a:prstGeom prst="straightConnector1">
            <a:avLst/>
          </a:prstGeom>
          <a:noFill/>
          <a:ln cap="flat" cmpd="sng" w="9525">
            <a:solidFill>
              <a:schemeClr val="dk2"/>
            </a:solidFill>
            <a:prstDash val="solid"/>
            <a:round/>
            <a:headEnd len="sm" w="sm" type="none"/>
            <a:tailEnd len="sm" w="sm" type="none"/>
          </a:ln>
        </p:spPr>
      </p:cxnSp>
      <p:sp>
        <p:nvSpPr>
          <p:cNvPr id="312" name="Google Shape;312;g39cc1bfecba_0_483"/>
          <p:cNvSpPr txBox="1"/>
          <p:nvPr>
            <p:ph type="title"/>
          </p:nvPr>
        </p:nvSpPr>
        <p:spPr>
          <a:xfrm>
            <a:off x="4028425" y="958903"/>
            <a:ext cx="3188100" cy="67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13" name="Google Shape;313;g39cc1bfecba_0_483"/>
          <p:cNvSpPr txBox="1"/>
          <p:nvPr>
            <p:ph idx="1" type="subTitle"/>
          </p:nvPr>
        </p:nvSpPr>
        <p:spPr>
          <a:xfrm>
            <a:off x="4028425" y="1564700"/>
            <a:ext cx="3376800" cy="9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pic>
        <p:nvPicPr>
          <p:cNvPr id="314" name="Google Shape;314;g39cc1bfecba_0_483"/>
          <p:cNvPicPr preferRelativeResize="0"/>
          <p:nvPr/>
        </p:nvPicPr>
        <p:blipFill rotWithShape="1">
          <a:blip r:embed="rId2">
            <a:alphaModFix/>
          </a:blip>
          <a:srcRect b="0" l="0" r="0" t="0"/>
          <a:stretch/>
        </p:blipFill>
        <p:spPr>
          <a:xfrm>
            <a:off x="953963" y="1128375"/>
            <a:ext cx="2460250" cy="4078826"/>
          </a:xfrm>
          <a:prstGeom prst="rect">
            <a:avLst/>
          </a:prstGeom>
          <a:noFill/>
          <a:ln>
            <a:noFill/>
          </a:ln>
        </p:spPr>
      </p:pic>
      <p:pic>
        <p:nvPicPr>
          <p:cNvPr id="315" name="Google Shape;315;g39cc1bfecba_0_483"/>
          <p:cNvPicPr preferRelativeResize="0"/>
          <p:nvPr/>
        </p:nvPicPr>
        <p:blipFill rotWithShape="1">
          <a:blip r:embed="rId3">
            <a:alphaModFix/>
          </a:blip>
          <a:srcRect b="0" l="0" r="0" t="0"/>
          <a:stretch/>
        </p:blipFill>
        <p:spPr>
          <a:xfrm>
            <a:off x="7900303" y="1946184"/>
            <a:ext cx="1192350" cy="3298576"/>
          </a:xfrm>
          <a:prstGeom prst="rect">
            <a:avLst/>
          </a:prstGeom>
          <a:noFill/>
          <a:ln>
            <a:noFill/>
          </a:ln>
        </p:spPr>
      </p:pic>
      <p:sp>
        <p:nvSpPr>
          <p:cNvPr id="316" name="Google Shape;316;g39cc1bfecba_0_483"/>
          <p:cNvSpPr txBox="1"/>
          <p:nvPr/>
        </p:nvSpPr>
        <p:spPr>
          <a:xfrm>
            <a:off x="4028425" y="3125550"/>
            <a:ext cx="3208800" cy="7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2"/>
                </a:solidFill>
                <a:latin typeface="Montserrat"/>
                <a:ea typeface="Montserrat"/>
                <a:cs typeface="Montserrat"/>
                <a:sym typeface="Montserrat"/>
              </a:rPr>
              <a:t>CREDITS: This presentation template was created by </a:t>
            </a:r>
            <a:r>
              <a:rPr b="0" i="0" lang="en" sz="1000" u="none" cap="none" strike="noStrike">
                <a:solidFill>
                  <a:schemeClr val="hlink"/>
                </a:solidFill>
                <a:uFill>
                  <a:noFill/>
                </a:uFill>
                <a:latin typeface="Montserrat"/>
                <a:ea typeface="Montserrat"/>
                <a:cs typeface="Montserrat"/>
                <a:sym typeface="Montserrat"/>
                <a:hlinkClick r:id="rId4"/>
              </a:rPr>
              <a:t>Slidesgo</a:t>
            </a:r>
            <a:r>
              <a:rPr b="0" i="0" lang="en" sz="1000" u="none" cap="none" strike="noStrike">
                <a:solidFill>
                  <a:schemeClr val="dk2"/>
                </a:solidFill>
                <a:latin typeface="Montserrat"/>
                <a:ea typeface="Montserrat"/>
                <a:cs typeface="Montserrat"/>
                <a:sym typeface="Montserrat"/>
              </a:rPr>
              <a:t>, including icons by </a:t>
            </a:r>
            <a:r>
              <a:rPr b="0" i="0" lang="en" sz="1000" u="none" cap="none" strike="noStrike">
                <a:solidFill>
                  <a:schemeClr val="hlink"/>
                </a:solidFill>
                <a:uFill>
                  <a:noFill/>
                </a:uFill>
                <a:latin typeface="Montserrat"/>
                <a:ea typeface="Montserrat"/>
                <a:cs typeface="Montserrat"/>
                <a:sym typeface="Montserrat"/>
                <a:hlinkClick r:id="rId5"/>
              </a:rPr>
              <a:t>Flaticon</a:t>
            </a:r>
            <a:r>
              <a:rPr b="0" i="0" lang="en" sz="1000" u="none" cap="none" strike="noStrike">
                <a:solidFill>
                  <a:schemeClr val="dk2"/>
                </a:solidFill>
                <a:latin typeface="Montserrat"/>
                <a:ea typeface="Montserrat"/>
                <a:cs typeface="Montserrat"/>
                <a:sym typeface="Montserrat"/>
              </a:rPr>
              <a:t>, and infographics &amp; images by </a:t>
            </a:r>
            <a:r>
              <a:rPr b="0" i="0" lang="en" sz="1000" u="none" cap="none" strike="noStrike">
                <a:solidFill>
                  <a:schemeClr val="hlink"/>
                </a:solidFill>
                <a:uFill>
                  <a:noFill/>
                </a:uFill>
                <a:latin typeface="Montserrat"/>
                <a:ea typeface="Montserrat"/>
                <a:cs typeface="Montserrat"/>
                <a:sym typeface="Montserrat"/>
                <a:hlinkClick r:id="rId6"/>
              </a:rPr>
              <a:t>Freepik</a:t>
            </a:r>
            <a:r>
              <a:rPr b="0" i="0" lang="en" sz="1000" u="none" cap="none" strike="noStrike">
                <a:solidFill>
                  <a:schemeClr val="dk2"/>
                </a:solidFill>
                <a:latin typeface="Montserrat"/>
                <a:ea typeface="Montserrat"/>
                <a:cs typeface="Montserrat"/>
                <a:sym typeface="Montserrat"/>
              </a:rPr>
              <a:t>. </a:t>
            </a:r>
            <a:endParaRPr b="0" i="0" sz="1000" u="none" cap="none" strike="noStrike">
              <a:solidFill>
                <a:schemeClr val="dk2"/>
              </a:solidFill>
              <a:latin typeface="Montserrat"/>
              <a:ea typeface="Montserrat"/>
              <a:cs typeface="Montserrat"/>
              <a:sym typeface="Montserrat"/>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dk2"/>
              </a:solidFill>
              <a:latin typeface="Montserrat"/>
              <a:ea typeface="Montserrat"/>
              <a:cs typeface="Montserrat"/>
              <a:sym typeface="Montserra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SECTION_HEADER_2">
    <p:spTree>
      <p:nvGrpSpPr>
        <p:cNvPr id="317" name="Shape 317"/>
        <p:cNvGrpSpPr/>
        <p:nvPr/>
      </p:nvGrpSpPr>
      <p:grpSpPr>
        <a:xfrm>
          <a:off x="0" y="0"/>
          <a:ext cx="0" cy="0"/>
          <a:chOff x="0" y="0"/>
          <a:chExt cx="0" cy="0"/>
        </a:xfrm>
      </p:grpSpPr>
      <p:sp>
        <p:nvSpPr>
          <p:cNvPr id="318" name="Google Shape;318;g39cc1bfecba_0_494"/>
          <p:cNvSpPr/>
          <p:nvPr/>
        </p:nvSpPr>
        <p:spPr>
          <a:xfrm>
            <a:off x="-11550" y="-22625"/>
            <a:ext cx="273600" cy="5166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9" name="Google Shape;319;g39cc1bfecba_0_494"/>
          <p:cNvPicPr preferRelativeResize="0"/>
          <p:nvPr/>
        </p:nvPicPr>
        <p:blipFill rotWithShape="1">
          <a:blip r:embed="rId2">
            <a:alphaModFix amt="95000"/>
          </a:blip>
          <a:srcRect b="0" l="0" r="0" t="0"/>
          <a:stretch/>
        </p:blipFill>
        <p:spPr>
          <a:xfrm>
            <a:off x="761113" y="1073300"/>
            <a:ext cx="1419631" cy="2920926"/>
          </a:xfrm>
          <a:prstGeom prst="rect">
            <a:avLst/>
          </a:prstGeom>
          <a:noFill/>
          <a:ln>
            <a:noFill/>
          </a:ln>
        </p:spPr>
      </p:pic>
      <p:pic>
        <p:nvPicPr>
          <p:cNvPr id="320" name="Google Shape;320;g39cc1bfecba_0_494"/>
          <p:cNvPicPr preferRelativeResize="0"/>
          <p:nvPr/>
        </p:nvPicPr>
        <p:blipFill rotWithShape="1">
          <a:blip r:embed="rId3">
            <a:alphaModFix amt="95000"/>
          </a:blip>
          <a:srcRect b="0" l="0" r="0" t="0"/>
          <a:stretch/>
        </p:blipFill>
        <p:spPr>
          <a:xfrm flipH="1" rot="1222327">
            <a:off x="-400726" y="1675274"/>
            <a:ext cx="4933626" cy="3612803"/>
          </a:xfrm>
          <a:prstGeom prst="rect">
            <a:avLst/>
          </a:prstGeom>
          <a:noFill/>
          <a:ln>
            <a:noFill/>
          </a:ln>
        </p:spPr>
      </p:pic>
      <p:cxnSp>
        <p:nvCxnSpPr>
          <p:cNvPr id="321" name="Google Shape;321;g39cc1bfecba_0_494"/>
          <p:cNvCxnSpPr/>
          <p:nvPr/>
        </p:nvCxnSpPr>
        <p:spPr>
          <a:xfrm>
            <a:off x="7855400" y="234675"/>
            <a:ext cx="1124700" cy="0"/>
          </a:xfrm>
          <a:prstGeom prst="straightConnector1">
            <a:avLst/>
          </a:prstGeom>
          <a:noFill/>
          <a:ln cap="flat" cmpd="sng" w="9525">
            <a:solidFill>
              <a:schemeClr val="dk2"/>
            </a:solidFill>
            <a:prstDash val="solid"/>
            <a:round/>
            <a:headEnd len="sm" w="sm" type="none"/>
            <a:tailEnd len="sm" w="sm" type="none"/>
          </a:ln>
        </p:spPr>
      </p:cxnSp>
      <p:cxnSp>
        <p:nvCxnSpPr>
          <p:cNvPr id="322" name="Google Shape;322;g39cc1bfecba_0_494"/>
          <p:cNvCxnSpPr/>
          <p:nvPr/>
        </p:nvCxnSpPr>
        <p:spPr>
          <a:xfrm>
            <a:off x="7855400" y="401150"/>
            <a:ext cx="11247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ONLY_1_1_1">
    <p:spTree>
      <p:nvGrpSpPr>
        <p:cNvPr id="27" name="Shape 27"/>
        <p:cNvGrpSpPr/>
        <p:nvPr/>
      </p:nvGrpSpPr>
      <p:grpSpPr>
        <a:xfrm>
          <a:off x="0" y="0"/>
          <a:ext cx="0" cy="0"/>
          <a:chOff x="0" y="0"/>
          <a:chExt cx="0" cy="0"/>
        </a:xfrm>
      </p:grpSpPr>
      <p:sp>
        <p:nvSpPr>
          <p:cNvPr id="28" name="Google Shape;28;p63"/>
          <p:cNvSpPr/>
          <p:nvPr/>
        </p:nvSpPr>
        <p:spPr>
          <a:xfrm>
            <a:off x="-147375" y="348000"/>
            <a:ext cx="8905500" cy="444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63"/>
          <p:cNvSpPr/>
          <p:nvPr/>
        </p:nvSpPr>
        <p:spPr>
          <a:xfrm>
            <a:off x="664325" y="3140725"/>
            <a:ext cx="1576200" cy="207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 name="Google Shape;30;p63"/>
          <p:cNvPicPr preferRelativeResize="0"/>
          <p:nvPr/>
        </p:nvPicPr>
        <p:blipFill rotWithShape="1">
          <a:blip r:embed="rId2">
            <a:alphaModFix/>
          </a:blip>
          <a:srcRect b="0" l="0" r="0" t="0"/>
          <a:stretch/>
        </p:blipFill>
        <p:spPr>
          <a:xfrm>
            <a:off x="1279986" y="2317100"/>
            <a:ext cx="1312089" cy="2939775"/>
          </a:xfrm>
          <a:prstGeom prst="rect">
            <a:avLst/>
          </a:prstGeom>
          <a:noFill/>
          <a:ln>
            <a:noFill/>
          </a:ln>
        </p:spPr>
      </p:pic>
      <p:pic>
        <p:nvPicPr>
          <p:cNvPr id="31" name="Google Shape;31;p63"/>
          <p:cNvPicPr preferRelativeResize="0"/>
          <p:nvPr/>
        </p:nvPicPr>
        <p:blipFill rotWithShape="1">
          <a:blip r:embed="rId2">
            <a:alphaModFix/>
          </a:blip>
          <a:srcRect b="0" l="0" r="0" t="0"/>
          <a:stretch/>
        </p:blipFill>
        <p:spPr>
          <a:xfrm rot="-1045792">
            <a:off x="309575" y="3238100"/>
            <a:ext cx="990351" cy="2218898"/>
          </a:xfrm>
          <a:prstGeom prst="rect">
            <a:avLst/>
          </a:prstGeom>
          <a:noFill/>
          <a:ln>
            <a:noFill/>
          </a:ln>
        </p:spPr>
      </p:pic>
      <p:sp>
        <p:nvSpPr>
          <p:cNvPr id="32" name="Google Shape;32;p63"/>
          <p:cNvSpPr txBox="1"/>
          <p:nvPr>
            <p:ph type="title"/>
          </p:nvPr>
        </p:nvSpPr>
        <p:spPr>
          <a:xfrm>
            <a:off x="618925" y="522175"/>
            <a:ext cx="2778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63"/>
          <p:cNvSpPr txBox="1"/>
          <p:nvPr>
            <p:ph idx="2" type="title"/>
          </p:nvPr>
        </p:nvSpPr>
        <p:spPr>
          <a:xfrm>
            <a:off x="5219250" y="1395975"/>
            <a:ext cx="28608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4" name="Google Shape;34;p63"/>
          <p:cNvSpPr txBox="1"/>
          <p:nvPr>
            <p:ph idx="1" type="subTitle"/>
          </p:nvPr>
        </p:nvSpPr>
        <p:spPr>
          <a:xfrm>
            <a:off x="5219250" y="1675411"/>
            <a:ext cx="28608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35" name="Google Shape;35;p63"/>
          <p:cNvSpPr txBox="1"/>
          <p:nvPr>
            <p:ph idx="3" type="title"/>
          </p:nvPr>
        </p:nvSpPr>
        <p:spPr>
          <a:xfrm>
            <a:off x="5219250" y="2469400"/>
            <a:ext cx="28608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6" name="Google Shape;36;p63"/>
          <p:cNvSpPr txBox="1"/>
          <p:nvPr>
            <p:ph idx="4" type="subTitle"/>
          </p:nvPr>
        </p:nvSpPr>
        <p:spPr>
          <a:xfrm>
            <a:off x="5219250" y="2748836"/>
            <a:ext cx="28608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37" name="Google Shape;37;p63"/>
          <p:cNvSpPr txBox="1"/>
          <p:nvPr>
            <p:ph idx="5" type="title"/>
          </p:nvPr>
        </p:nvSpPr>
        <p:spPr>
          <a:xfrm>
            <a:off x="5219250" y="3542825"/>
            <a:ext cx="28608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8" name="Google Shape;38;p63"/>
          <p:cNvSpPr txBox="1"/>
          <p:nvPr>
            <p:ph idx="6" type="subTitle"/>
          </p:nvPr>
        </p:nvSpPr>
        <p:spPr>
          <a:xfrm>
            <a:off x="5219250" y="3822261"/>
            <a:ext cx="28608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_3_1">
    <p:spTree>
      <p:nvGrpSpPr>
        <p:cNvPr id="323" name="Shape 323"/>
        <p:cNvGrpSpPr/>
        <p:nvPr/>
      </p:nvGrpSpPr>
      <p:grpSpPr>
        <a:xfrm>
          <a:off x="0" y="0"/>
          <a:ext cx="0" cy="0"/>
          <a:chOff x="0" y="0"/>
          <a:chExt cx="0" cy="0"/>
        </a:xfrm>
      </p:grpSpPr>
      <p:sp>
        <p:nvSpPr>
          <p:cNvPr id="324" name="Google Shape;324;g39cc1bfecba_0_500"/>
          <p:cNvSpPr/>
          <p:nvPr/>
        </p:nvSpPr>
        <p:spPr>
          <a:xfrm rot="10800000">
            <a:off x="7598600" y="-103500"/>
            <a:ext cx="4044600" cy="5350500"/>
          </a:xfrm>
          <a:prstGeom prst="flowChartDelay">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39cc1bfecba_0_500"/>
          <p:cNvSpPr/>
          <p:nvPr/>
        </p:nvSpPr>
        <p:spPr>
          <a:xfrm>
            <a:off x="0" y="0"/>
            <a:ext cx="987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39cc1bfecba_0_500"/>
          <p:cNvSpPr/>
          <p:nvPr/>
        </p:nvSpPr>
        <p:spPr>
          <a:xfrm>
            <a:off x="338262" y="348000"/>
            <a:ext cx="9520800" cy="444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7" name="Google Shape;327;g39cc1bfecba_0_500"/>
          <p:cNvPicPr preferRelativeResize="0"/>
          <p:nvPr/>
        </p:nvPicPr>
        <p:blipFill rotWithShape="1">
          <a:blip r:embed="rId2">
            <a:alphaModFix/>
          </a:blip>
          <a:srcRect b="0" l="0" r="0" t="0"/>
          <a:stretch/>
        </p:blipFill>
        <p:spPr>
          <a:xfrm>
            <a:off x="7130475" y="1168738"/>
            <a:ext cx="1821875" cy="39651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2_1">
    <p:spTree>
      <p:nvGrpSpPr>
        <p:cNvPr id="328" name="Shape 328"/>
        <p:cNvGrpSpPr/>
        <p:nvPr/>
      </p:nvGrpSpPr>
      <p:grpSpPr>
        <a:xfrm>
          <a:off x="0" y="0"/>
          <a:ext cx="0" cy="0"/>
          <a:chOff x="0" y="0"/>
          <a:chExt cx="0" cy="0"/>
        </a:xfrm>
      </p:grpSpPr>
      <p:sp>
        <p:nvSpPr>
          <p:cNvPr id="329" name="Google Shape;329;g39cc1bfecba_0_505"/>
          <p:cNvSpPr/>
          <p:nvPr/>
        </p:nvSpPr>
        <p:spPr>
          <a:xfrm>
            <a:off x="7385575" y="0"/>
            <a:ext cx="1758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39cc1bfecba_0_505"/>
          <p:cNvSpPr/>
          <p:nvPr/>
        </p:nvSpPr>
        <p:spPr>
          <a:xfrm>
            <a:off x="-139400" y="-114175"/>
            <a:ext cx="8797500" cy="477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1" name="Google Shape;331;g39cc1bfecba_0_505"/>
          <p:cNvPicPr preferRelativeResize="0"/>
          <p:nvPr/>
        </p:nvPicPr>
        <p:blipFill rotWithShape="1">
          <a:blip r:embed="rId2">
            <a:alphaModFix amt="84000"/>
          </a:blip>
          <a:srcRect b="0" l="0" r="0" t="0"/>
          <a:stretch/>
        </p:blipFill>
        <p:spPr>
          <a:xfrm rot="-220026">
            <a:off x="7576676" y="1100017"/>
            <a:ext cx="1758300" cy="409920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1_2_1">
    <p:spTree>
      <p:nvGrpSpPr>
        <p:cNvPr id="332" name="Shape 332"/>
        <p:cNvGrpSpPr/>
        <p:nvPr/>
      </p:nvGrpSpPr>
      <p:grpSpPr>
        <a:xfrm>
          <a:off x="0" y="0"/>
          <a:ext cx="0" cy="0"/>
          <a:chOff x="0" y="0"/>
          <a:chExt cx="0" cy="0"/>
        </a:xfrm>
      </p:grpSpPr>
      <p:sp>
        <p:nvSpPr>
          <p:cNvPr id="333" name="Google Shape;333;g39cc1bfecba_0_509"/>
          <p:cNvSpPr/>
          <p:nvPr/>
        </p:nvSpPr>
        <p:spPr>
          <a:xfrm>
            <a:off x="1417200" y="757075"/>
            <a:ext cx="6309600" cy="3710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39cc1bfecba_0_509"/>
          <p:cNvSpPr/>
          <p:nvPr/>
        </p:nvSpPr>
        <p:spPr>
          <a:xfrm>
            <a:off x="-27550" y="-15250"/>
            <a:ext cx="843900" cy="5158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5" name="Google Shape;335;g39cc1bfecba_0_509"/>
          <p:cNvPicPr preferRelativeResize="0"/>
          <p:nvPr/>
        </p:nvPicPr>
        <p:blipFill rotWithShape="1">
          <a:blip r:embed="rId2">
            <a:alphaModFix/>
          </a:blip>
          <a:srcRect b="0" l="0" r="0" t="0"/>
          <a:stretch/>
        </p:blipFill>
        <p:spPr>
          <a:xfrm rot="1588943">
            <a:off x="-35699" y="68187"/>
            <a:ext cx="1067226" cy="3235776"/>
          </a:xfrm>
          <a:prstGeom prst="rect">
            <a:avLst/>
          </a:prstGeom>
          <a:noFill/>
          <a:ln>
            <a:noFill/>
          </a:ln>
        </p:spPr>
      </p:pic>
      <p:pic>
        <p:nvPicPr>
          <p:cNvPr id="336" name="Google Shape;336;g39cc1bfecba_0_509"/>
          <p:cNvPicPr preferRelativeResize="0"/>
          <p:nvPr/>
        </p:nvPicPr>
        <p:blipFill rotWithShape="1">
          <a:blip r:embed="rId3">
            <a:alphaModFix/>
          </a:blip>
          <a:srcRect b="0" l="0" r="0" t="0"/>
          <a:stretch/>
        </p:blipFill>
        <p:spPr>
          <a:xfrm rot="-808552">
            <a:off x="411990" y="1609025"/>
            <a:ext cx="1655774" cy="3603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 name="Shape 340"/>
        <p:cNvGrpSpPr/>
        <p:nvPr/>
      </p:nvGrpSpPr>
      <p:grpSpPr>
        <a:xfrm>
          <a:off x="0" y="0"/>
          <a:ext cx="0" cy="0"/>
          <a:chOff x="0" y="0"/>
          <a:chExt cx="0" cy="0"/>
        </a:xfrm>
      </p:grpSpPr>
      <p:sp>
        <p:nvSpPr>
          <p:cNvPr id="341" name="Google Shape;341;g39cc1bfecba_0_693"/>
          <p:cNvSpPr/>
          <p:nvPr/>
        </p:nvSpPr>
        <p:spPr>
          <a:xfrm>
            <a:off x="2895150" y="649550"/>
            <a:ext cx="2925600" cy="340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39cc1bfecba_0_693"/>
          <p:cNvSpPr/>
          <p:nvPr/>
        </p:nvSpPr>
        <p:spPr>
          <a:xfrm>
            <a:off x="3109200" y="868800"/>
            <a:ext cx="2925600" cy="340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39cc1bfecba_0_693"/>
          <p:cNvSpPr/>
          <p:nvPr/>
        </p:nvSpPr>
        <p:spPr>
          <a:xfrm>
            <a:off x="-583025" y="-29500"/>
            <a:ext cx="1332900" cy="271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39cc1bfecba_0_693"/>
          <p:cNvSpPr txBox="1"/>
          <p:nvPr>
            <p:ph type="ctrTitle"/>
          </p:nvPr>
        </p:nvSpPr>
        <p:spPr>
          <a:xfrm>
            <a:off x="3178800" y="1761660"/>
            <a:ext cx="2786400" cy="1021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5" name="Google Shape;345;g39cc1bfecba_0_693"/>
          <p:cNvSpPr txBox="1"/>
          <p:nvPr>
            <p:ph idx="1" type="subTitle"/>
          </p:nvPr>
        </p:nvSpPr>
        <p:spPr>
          <a:xfrm>
            <a:off x="3178800" y="2819630"/>
            <a:ext cx="2786400" cy="56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46" name="Google Shape;346;g39cc1bfecba_0_693"/>
          <p:cNvPicPr preferRelativeResize="0"/>
          <p:nvPr/>
        </p:nvPicPr>
        <p:blipFill rotWithShape="1">
          <a:blip r:embed="rId2">
            <a:alphaModFix amt="90000"/>
          </a:blip>
          <a:srcRect b="0" l="0" r="0" t="0"/>
          <a:stretch/>
        </p:blipFill>
        <p:spPr>
          <a:xfrm rot="-7877402">
            <a:off x="5375795" y="-589421"/>
            <a:ext cx="4943966" cy="3620366"/>
          </a:xfrm>
          <a:prstGeom prst="rect">
            <a:avLst/>
          </a:prstGeom>
          <a:noFill/>
          <a:ln>
            <a:noFill/>
          </a:ln>
        </p:spPr>
      </p:pic>
      <p:pic>
        <p:nvPicPr>
          <p:cNvPr id="347" name="Google Shape;347;g39cc1bfecba_0_693"/>
          <p:cNvPicPr preferRelativeResize="0"/>
          <p:nvPr/>
        </p:nvPicPr>
        <p:blipFill rotWithShape="1">
          <a:blip r:embed="rId3">
            <a:alphaModFix amt="90000"/>
          </a:blip>
          <a:srcRect b="0" l="0" r="0" t="0"/>
          <a:stretch/>
        </p:blipFill>
        <p:spPr>
          <a:xfrm rot="698750">
            <a:off x="-551328" y="284559"/>
            <a:ext cx="1731924" cy="3063574"/>
          </a:xfrm>
          <a:prstGeom prst="rect">
            <a:avLst/>
          </a:prstGeom>
          <a:noFill/>
          <a:ln>
            <a:noFill/>
          </a:ln>
        </p:spPr>
      </p:pic>
      <p:pic>
        <p:nvPicPr>
          <p:cNvPr id="348" name="Google Shape;348;g39cc1bfecba_0_693"/>
          <p:cNvPicPr preferRelativeResize="0"/>
          <p:nvPr/>
        </p:nvPicPr>
        <p:blipFill rotWithShape="1">
          <a:blip r:embed="rId4">
            <a:alphaModFix amt="90000"/>
          </a:blip>
          <a:srcRect b="0" l="0" r="0" t="0"/>
          <a:stretch/>
        </p:blipFill>
        <p:spPr>
          <a:xfrm rot="-352177">
            <a:off x="8253977" y="3428438"/>
            <a:ext cx="1079625" cy="327332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 name="Shape 349"/>
        <p:cNvGrpSpPr/>
        <p:nvPr/>
      </p:nvGrpSpPr>
      <p:grpSpPr>
        <a:xfrm>
          <a:off x="0" y="0"/>
          <a:ext cx="0" cy="0"/>
          <a:chOff x="0" y="0"/>
          <a:chExt cx="0" cy="0"/>
        </a:xfrm>
      </p:grpSpPr>
      <p:sp>
        <p:nvSpPr>
          <p:cNvPr id="350" name="Google Shape;350;g39cc1bfecba_0_702"/>
          <p:cNvSpPr/>
          <p:nvPr/>
        </p:nvSpPr>
        <p:spPr>
          <a:xfrm>
            <a:off x="7385575" y="0"/>
            <a:ext cx="17583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39cc1bfecba_0_702"/>
          <p:cNvSpPr/>
          <p:nvPr/>
        </p:nvSpPr>
        <p:spPr>
          <a:xfrm>
            <a:off x="-139400" y="-114175"/>
            <a:ext cx="8797500" cy="477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2" name="Google Shape;352;g39cc1bfecba_0_702"/>
          <p:cNvPicPr preferRelativeResize="0"/>
          <p:nvPr/>
        </p:nvPicPr>
        <p:blipFill rotWithShape="1">
          <a:blip r:embed="rId2">
            <a:alphaModFix amt="81000"/>
          </a:blip>
          <a:srcRect b="0" l="0" r="0" t="0"/>
          <a:stretch/>
        </p:blipFill>
        <p:spPr>
          <a:xfrm>
            <a:off x="5874002" y="1555050"/>
            <a:ext cx="2129974" cy="4382500"/>
          </a:xfrm>
          <a:prstGeom prst="rect">
            <a:avLst/>
          </a:prstGeom>
          <a:noFill/>
          <a:ln>
            <a:noFill/>
          </a:ln>
        </p:spPr>
      </p:pic>
      <p:pic>
        <p:nvPicPr>
          <p:cNvPr id="353" name="Google Shape;353;g39cc1bfecba_0_702"/>
          <p:cNvPicPr preferRelativeResize="0"/>
          <p:nvPr/>
        </p:nvPicPr>
        <p:blipFill rotWithShape="1">
          <a:blip r:embed="rId3">
            <a:alphaModFix amt="81000"/>
          </a:blip>
          <a:srcRect b="0" l="0" r="0" t="0"/>
          <a:stretch/>
        </p:blipFill>
        <p:spPr>
          <a:xfrm>
            <a:off x="7654374" y="981850"/>
            <a:ext cx="1708851" cy="4228226"/>
          </a:xfrm>
          <a:prstGeom prst="rect">
            <a:avLst/>
          </a:prstGeom>
          <a:noFill/>
          <a:ln>
            <a:noFill/>
          </a:ln>
        </p:spPr>
      </p:pic>
      <p:sp>
        <p:nvSpPr>
          <p:cNvPr id="354" name="Google Shape;354;g39cc1bfecba_0_702"/>
          <p:cNvSpPr txBox="1"/>
          <p:nvPr>
            <p:ph type="title"/>
          </p:nvPr>
        </p:nvSpPr>
        <p:spPr>
          <a:xfrm>
            <a:off x="924425" y="612150"/>
            <a:ext cx="3362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5" name="Google Shape;355;g39cc1bfecba_0_702"/>
          <p:cNvSpPr txBox="1"/>
          <p:nvPr>
            <p:ph idx="1" type="body"/>
          </p:nvPr>
        </p:nvSpPr>
        <p:spPr>
          <a:xfrm>
            <a:off x="924425" y="1880500"/>
            <a:ext cx="4230300" cy="2927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6" name="Shape 356"/>
        <p:cNvGrpSpPr/>
        <p:nvPr/>
      </p:nvGrpSpPr>
      <p:grpSpPr>
        <a:xfrm>
          <a:off x="0" y="0"/>
          <a:ext cx="0" cy="0"/>
          <a:chOff x="0" y="0"/>
          <a:chExt cx="0" cy="0"/>
        </a:xfrm>
      </p:grpSpPr>
      <p:sp>
        <p:nvSpPr>
          <p:cNvPr id="357" name="Google Shape;357;g39cc1bfecba_0_709"/>
          <p:cNvSpPr/>
          <p:nvPr>
            <p:ph idx="2" type="pic"/>
          </p:nvPr>
        </p:nvSpPr>
        <p:spPr>
          <a:xfrm>
            <a:off x="2750" y="1375"/>
            <a:ext cx="9144000" cy="5143500"/>
          </a:xfrm>
          <a:prstGeom prst="rect">
            <a:avLst/>
          </a:prstGeom>
          <a:noFill/>
          <a:ln>
            <a:noFill/>
          </a:ln>
        </p:spPr>
      </p:sp>
      <p:sp>
        <p:nvSpPr>
          <p:cNvPr id="358" name="Google Shape;358;g39cc1bfecba_0_709"/>
          <p:cNvSpPr txBox="1"/>
          <p:nvPr>
            <p:ph type="title"/>
          </p:nvPr>
        </p:nvSpPr>
        <p:spPr>
          <a:xfrm>
            <a:off x="1322700" y="750225"/>
            <a:ext cx="2728200" cy="246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3600"/>
              <a:buNone/>
              <a:defRPr sz="3600">
                <a:solidFill>
                  <a:schemeClr val="accent2"/>
                </a:solidFill>
              </a:defRPr>
            </a:lvl1pPr>
            <a:lvl2pPr lvl="1" algn="l">
              <a:lnSpc>
                <a:spcPct val="100000"/>
              </a:lnSpc>
              <a:spcBef>
                <a:spcPts val="0"/>
              </a:spcBef>
              <a:spcAft>
                <a:spcPts val="0"/>
              </a:spcAft>
              <a:buClr>
                <a:schemeClr val="dk1"/>
              </a:buClr>
              <a:buSzPts val="3600"/>
              <a:buNone/>
              <a:defRPr sz="3600">
                <a:solidFill>
                  <a:schemeClr val="dk1"/>
                </a:solidFill>
              </a:defRPr>
            </a:lvl2pPr>
            <a:lvl3pPr lvl="2" algn="l">
              <a:lnSpc>
                <a:spcPct val="100000"/>
              </a:lnSpc>
              <a:spcBef>
                <a:spcPts val="0"/>
              </a:spcBef>
              <a:spcAft>
                <a:spcPts val="0"/>
              </a:spcAft>
              <a:buClr>
                <a:schemeClr val="dk1"/>
              </a:buClr>
              <a:buSzPts val="3600"/>
              <a:buNone/>
              <a:defRPr sz="3600">
                <a:solidFill>
                  <a:schemeClr val="dk1"/>
                </a:solidFill>
              </a:defRPr>
            </a:lvl3pPr>
            <a:lvl4pPr lvl="3" algn="l">
              <a:lnSpc>
                <a:spcPct val="100000"/>
              </a:lnSpc>
              <a:spcBef>
                <a:spcPts val="0"/>
              </a:spcBef>
              <a:spcAft>
                <a:spcPts val="0"/>
              </a:spcAft>
              <a:buClr>
                <a:schemeClr val="dk1"/>
              </a:buClr>
              <a:buSzPts val="3600"/>
              <a:buNone/>
              <a:defRPr sz="3600">
                <a:solidFill>
                  <a:schemeClr val="dk1"/>
                </a:solidFill>
              </a:defRPr>
            </a:lvl4pPr>
            <a:lvl5pPr lvl="4" algn="l">
              <a:lnSpc>
                <a:spcPct val="100000"/>
              </a:lnSpc>
              <a:spcBef>
                <a:spcPts val="0"/>
              </a:spcBef>
              <a:spcAft>
                <a:spcPts val="0"/>
              </a:spcAft>
              <a:buClr>
                <a:schemeClr val="dk1"/>
              </a:buClr>
              <a:buSzPts val="3600"/>
              <a:buNone/>
              <a:defRPr sz="3600">
                <a:solidFill>
                  <a:schemeClr val="dk1"/>
                </a:solidFill>
              </a:defRPr>
            </a:lvl5pPr>
            <a:lvl6pPr lvl="5" algn="l">
              <a:lnSpc>
                <a:spcPct val="100000"/>
              </a:lnSpc>
              <a:spcBef>
                <a:spcPts val="0"/>
              </a:spcBef>
              <a:spcAft>
                <a:spcPts val="0"/>
              </a:spcAft>
              <a:buClr>
                <a:schemeClr val="dk1"/>
              </a:buClr>
              <a:buSzPts val="3600"/>
              <a:buNone/>
              <a:defRPr sz="3600">
                <a:solidFill>
                  <a:schemeClr val="dk1"/>
                </a:solidFill>
              </a:defRPr>
            </a:lvl6pPr>
            <a:lvl7pPr lvl="6" algn="l">
              <a:lnSpc>
                <a:spcPct val="100000"/>
              </a:lnSpc>
              <a:spcBef>
                <a:spcPts val="0"/>
              </a:spcBef>
              <a:spcAft>
                <a:spcPts val="0"/>
              </a:spcAft>
              <a:buClr>
                <a:schemeClr val="dk1"/>
              </a:buClr>
              <a:buSzPts val="3600"/>
              <a:buNone/>
              <a:defRPr sz="3600">
                <a:solidFill>
                  <a:schemeClr val="dk1"/>
                </a:solidFill>
              </a:defRPr>
            </a:lvl7pPr>
            <a:lvl8pPr lvl="7" algn="l">
              <a:lnSpc>
                <a:spcPct val="100000"/>
              </a:lnSpc>
              <a:spcBef>
                <a:spcPts val="0"/>
              </a:spcBef>
              <a:spcAft>
                <a:spcPts val="0"/>
              </a:spcAft>
              <a:buClr>
                <a:schemeClr val="dk1"/>
              </a:buClr>
              <a:buSzPts val="3600"/>
              <a:buNone/>
              <a:defRPr sz="3600">
                <a:solidFill>
                  <a:schemeClr val="dk1"/>
                </a:solidFill>
              </a:defRPr>
            </a:lvl8pPr>
            <a:lvl9pPr lvl="8" algn="l">
              <a:lnSpc>
                <a:spcPct val="100000"/>
              </a:lnSpc>
              <a:spcBef>
                <a:spcPts val="0"/>
              </a:spcBef>
              <a:spcAft>
                <a:spcPts val="0"/>
              </a:spcAft>
              <a:buClr>
                <a:schemeClr val="dk1"/>
              </a:buClr>
              <a:buSzPts val="3600"/>
              <a:buNone/>
              <a:defRPr sz="3600">
                <a:solidFill>
                  <a:schemeClr val="dk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ONLY_1_1_1">
    <p:spTree>
      <p:nvGrpSpPr>
        <p:cNvPr id="359" name="Shape 359"/>
        <p:cNvGrpSpPr/>
        <p:nvPr/>
      </p:nvGrpSpPr>
      <p:grpSpPr>
        <a:xfrm>
          <a:off x="0" y="0"/>
          <a:ext cx="0" cy="0"/>
          <a:chOff x="0" y="0"/>
          <a:chExt cx="0" cy="0"/>
        </a:xfrm>
      </p:grpSpPr>
      <p:sp>
        <p:nvSpPr>
          <p:cNvPr id="360" name="Google Shape;360;g39cc1bfecba_0_712"/>
          <p:cNvSpPr/>
          <p:nvPr/>
        </p:nvSpPr>
        <p:spPr>
          <a:xfrm>
            <a:off x="-147375" y="348000"/>
            <a:ext cx="8905500" cy="444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39cc1bfecba_0_712"/>
          <p:cNvSpPr/>
          <p:nvPr/>
        </p:nvSpPr>
        <p:spPr>
          <a:xfrm>
            <a:off x="664325" y="3140725"/>
            <a:ext cx="1576200" cy="207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2" name="Google Shape;362;g39cc1bfecba_0_712"/>
          <p:cNvPicPr preferRelativeResize="0"/>
          <p:nvPr/>
        </p:nvPicPr>
        <p:blipFill rotWithShape="1">
          <a:blip r:embed="rId2">
            <a:alphaModFix/>
          </a:blip>
          <a:srcRect b="0" l="0" r="0" t="0"/>
          <a:stretch/>
        </p:blipFill>
        <p:spPr>
          <a:xfrm>
            <a:off x="1279986" y="2317100"/>
            <a:ext cx="1312089" cy="2939775"/>
          </a:xfrm>
          <a:prstGeom prst="rect">
            <a:avLst/>
          </a:prstGeom>
          <a:noFill/>
          <a:ln>
            <a:noFill/>
          </a:ln>
        </p:spPr>
      </p:pic>
      <p:pic>
        <p:nvPicPr>
          <p:cNvPr id="363" name="Google Shape;363;g39cc1bfecba_0_712"/>
          <p:cNvPicPr preferRelativeResize="0"/>
          <p:nvPr/>
        </p:nvPicPr>
        <p:blipFill rotWithShape="1">
          <a:blip r:embed="rId2">
            <a:alphaModFix/>
          </a:blip>
          <a:srcRect b="0" l="0" r="0" t="0"/>
          <a:stretch/>
        </p:blipFill>
        <p:spPr>
          <a:xfrm rot="-1045792">
            <a:off x="309575" y="3238100"/>
            <a:ext cx="990351" cy="2218898"/>
          </a:xfrm>
          <a:prstGeom prst="rect">
            <a:avLst/>
          </a:prstGeom>
          <a:noFill/>
          <a:ln>
            <a:noFill/>
          </a:ln>
        </p:spPr>
      </p:pic>
      <p:sp>
        <p:nvSpPr>
          <p:cNvPr id="364" name="Google Shape;364;g39cc1bfecba_0_712"/>
          <p:cNvSpPr txBox="1"/>
          <p:nvPr>
            <p:ph type="title"/>
          </p:nvPr>
        </p:nvSpPr>
        <p:spPr>
          <a:xfrm>
            <a:off x="618925" y="522175"/>
            <a:ext cx="2778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5" name="Google Shape;365;g39cc1bfecba_0_712"/>
          <p:cNvSpPr txBox="1"/>
          <p:nvPr>
            <p:ph idx="2" type="title"/>
          </p:nvPr>
        </p:nvSpPr>
        <p:spPr>
          <a:xfrm>
            <a:off x="5219250" y="1395975"/>
            <a:ext cx="28608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66" name="Google Shape;366;g39cc1bfecba_0_712"/>
          <p:cNvSpPr txBox="1"/>
          <p:nvPr>
            <p:ph idx="1" type="subTitle"/>
          </p:nvPr>
        </p:nvSpPr>
        <p:spPr>
          <a:xfrm>
            <a:off x="5219250" y="1675411"/>
            <a:ext cx="28608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367" name="Google Shape;367;g39cc1bfecba_0_712"/>
          <p:cNvSpPr txBox="1"/>
          <p:nvPr>
            <p:ph idx="3" type="title"/>
          </p:nvPr>
        </p:nvSpPr>
        <p:spPr>
          <a:xfrm>
            <a:off x="5219250" y="2469400"/>
            <a:ext cx="28608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68" name="Google Shape;368;g39cc1bfecba_0_712"/>
          <p:cNvSpPr txBox="1"/>
          <p:nvPr>
            <p:ph idx="4" type="subTitle"/>
          </p:nvPr>
        </p:nvSpPr>
        <p:spPr>
          <a:xfrm>
            <a:off x="5219250" y="2748836"/>
            <a:ext cx="28608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369" name="Google Shape;369;g39cc1bfecba_0_712"/>
          <p:cNvSpPr txBox="1"/>
          <p:nvPr>
            <p:ph idx="5" type="title"/>
          </p:nvPr>
        </p:nvSpPr>
        <p:spPr>
          <a:xfrm>
            <a:off x="5219250" y="3542825"/>
            <a:ext cx="28608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70" name="Google Shape;370;g39cc1bfecba_0_712"/>
          <p:cNvSpPr txBox="1"/>
          <p:nvPr>
            <p:ph idx="6" type="subTitle"/>
          </p:nvPr>
        </p:nvSpPr>
        <p:spPr>
          <a:xfrm>
            <a:off x="5219250" y="3822261"/>
            <a:ext cx="28608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1" name="Shape 371"/>
        <p:cNvGrpSpPr/>
        <p:nvPr/>
      </p:nvGrpSpPr>
      <p:grpSpPr>
        <a:xfrm>
          <a:off x="0" y="0"/>
          <a:ext cx="0" cy="0"/>
          <a:chOff x="0" y="0"/>
          <a:chExt cx="0" cy="0"/>
        </a:xfrm>
      </p:grpSpPr>
      <p:sp>
        <p:nvSpPr>
          <p:cNvPr id="372" name="Google Shape;372;g39cc1bfecba_0_724"/>
          <p:cNvSpPr txBox="1"/>
          <p:nvPr>
            <p:ph idx="1" type="body"/>
          </p:nvPr>
        </p:nvSpPr>
        <p:spPr>
          <a:xfrm>
            <a:off x="839900" y="1404350"/>
            <a:ext cx="3504000" cy="31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373" name="Google Shape;373;g39cc1bfecba_0_724"/>
          <p:cNvSpPr txBox="1"/>
          <p:nvPr>
            <p:ph idx="2" type="body"/>
          </p:nvPr>
        </p:nvSpPr>
        <p:spPr>
          <a:xfrm>
            <a:off x="4800089" y="1404350"/>
            <a:ext cx="3504000" cy="31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374" name="Google Shape;374;g39cc1bfecba_0_724"/>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75" name="Google Shape;375;g39cc1bfecba_0_724"/>
          <p:cNvGrpSpPr/>
          <p:nvPr/>
        </p:nvGrpSpPr>
        <p:grpSpPr>
          <a:xfrm>
            <a:off x="0" y="0"/>
            <a:ext cx="9144000" cy="5187900"/>
            <a:chOff x="0" y="0"/>
            <a:chExt cx="9144000" cy="5187900"/>
          </a:xfrm>
        </p:grpSpPr>
        <p:sp>
          <p:nvSpPr>
            <p:cNvPr id="376" name="Google Shape;376;g39cc1bfecba_0_724"/>
            <p:cNvSpPr/>
            <p:nvPr/>
          </p:nvSpPr>
          <p:spPr>
            <a:xfrm>
              <a:off x="0" y="4944300"/>
              <a:ext cx="91440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39cc1bfecba_0_724"/>
            <p:cNvSpPr/>
            <p:nvPr/>
          </p:nvSpPr>
          <p:spPr>
            <a:xfrm rot="5400000">
              <a:off x="-2494350" y="2494350"/>
              <a:ext cx="51879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78" name="Google Shape;378;g39cc1bfecba_0_724"/>
          <p:cNvPicPr preferRelativeResize="0"/>
          <p:nvPr/>
        </p:nvPicPr>
        <p:blipFill rotWithShape="1">
          <a:blip r:embed="rId2">
            <a:alphaModFix amt="86000"/>
          </a:blip>
          <a:srcRect b="0" l="0" r="0" t="0"/>
          <a:stretch/>
        </p:blipFill>
        <p:spPr>
          <a:xfrm>
            <a:off x="7182925" y="-496450"/>
            <a:ext cx="2522849" cy="2349376"/>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9" name="Shape 379"/>
        <p:cNvGrpSpPr/>
        <p:nvPr/>
      </p:nvGrpSpPr>
      <p:grpSpPr>
        <a:xfrm>
          <a:off x="0" y="0"/>
          <a:ext cx="0" cy="0"/>
          <a:chOff x="0" y="0"/>
          <a:chExt cx="0" cy="0"/>
        </a:xfrm>
      </p:grpSpPr>
      <p:sp>
        <p:nvSpPr>
          <p:cNvPr id="380" name="Google Shape;380;g39cc1bfecba_0_732"/>
          <p:cNvSpPr/>
          <p:nvPr/>
        </p:nvSpPr>
        <p:spPr>
          <a:xfrm>
            <a:off x="0" y="-7646"/>
            <a:ext cx="4319700" cy="5158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39cc1bfecba_0_732"/>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82" name="Google Shape;382;g39cc1bfecba_0_732"/>
          <p:cNvPicPr preferRelativeResize="0"/>
          <p:nvPr/>
        </p:nvPicPr>
        <p:blipFill rotWithShape="1">
          <a:blip r:embed="rId2">
            <a:alphaModFix amt="82000"/>
          </a:blip>
          <a:srcRect b="0" l="-5131" r="50998" t="1739"/>
          <a:stretch/>
        </p:blipFill>
        <p:spPr>
          <a:xfrm rot="-1607018">
            <a:off x="7355701" y="-1211275"/>
            <a:ext cx="1695048" cy="22530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3" name="Shape 3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4"/>
          <p:cNvSpPr/>
          <p:nvPr/>
        </p:nvSpPr>
        <p:spPr>
          <a:xfrm>
            <a:off x="0" y="-7646"/>
            <a:ext cx="4319700" cy="5158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4"/>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42" name="Google Shape;42;p64"/>
          <p:cNvPicPr preferRelativeResize="0"/>
          <p:nvPr/>
        </p:nvPicPr>
        <p:blipFill rotWithShape="1">
          <a:blip r:embed="rId2">
            <a:alphaModFix amt="82000"/>
          </a:blip>
          <a:srcRect b="0" l="-5131" r="50998" t="1739"/>
          <a:stretch/>
        </p:blipFill>
        <p:spPr>
          <a:xfrm rot="-1607018">
            <a:off x="7355701" y="-1211275"/>
            <a:ext cx="1695048" cy="22530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TITLE_1_2">
    <p:spTree>
      <p:nvGrpSpPr>
        <p:cNvPr id="384" name="Shape 384"/>
        <p:cNvGrpSpPr/>
        <p:nvPr/>
      </p:nvGrpSpPr>
      <p:grpSpPr>
        <a:xfrm>
          <a:off x="0" y="0"/>
          <a:ext cx="0" cy="0"/>
          <a:chOff x="0" y="0"/>
          <a:chExt cx="0" cy="0"/>
        </a:xfrm>
      </p:grpSpPr>
      <p:sp>
        <p:nvSpPr>
          <p:cNvPr id="385" name="Google Shape;385;g39cc1bfecba_0_737"/>
          <p:cNvSpPr/>
          <p:nvPr/>
        </p:nvSpPr>
        <p:spPr>
          <a:xfrm>
            <a:off x="1417200" y="757075"/>
            <a:ext cx="6309600" cy="3710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39cc1bfecba_0_737"/>
          <p:cNvSpPr/>
          <p:nvPr/>
        </p:nvSpPr>
        <p:spPr>
          <a:xfrm>
            <a:off x="3266550" y="1306975"/>
            <a:ext cx="2610900" cy="261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g39cc1bfecba_0_737"/>
          <p:cNvPicPr preferRelativeResize="0"/>
          <p:nvPr/>
        </p:nvPicPr>
        <p:blipFill rotWithShape="1">
          <a:blip r:embed="rId2">
            <a:alphaModFix amt="95000"/>
          </a:blip>
          <a:srcRect b="0" l="0" r="0" t="0"/>
          <a:stretch/>
        </p:blipFill>
        <p:spPr>
          <a:xfrm flipH="1" rot="-8100003">
            <a:off x="5132976" y="258690"/>
            <a:ext cx="4269718" cy="3126627"/>
          </a:xfrm>
          <a:prstGeom prst="rect">
            <a:avLst/>
          </a:prstGeom>
          <a:noFill/>
          <a:ln>
            <a:noFill/>
          </a:ln>
        </p:spPr>
      </p:pic>
      <p:sp>
        <p:nvSpPr>
          <p:cNvPr id="388" name="Google Shape;388;g39cc1bfecba_0_737"/>
          <p:cNvSpPr/>
          <p:nvPr/>
        </p:nvSpPr>
        <p:spPr>
          <a:xfrm>
            <a:off x="-27550" y="-15250"/>
            <a:ext cx="843900" cy="5158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9" name="Google Shape;389;g39cc1bfecba_0_737"/>
          <p:cNvPicPr preferRelativeResize="0"/>
          <p:nvPr/>
        </p:nvPicPr>
        <p:blipFill rotWithShape="1">
          <a:blip r:embed="rId3">
            <a:alphaModFix/>
          </a:blip>
          <a:srcRect b="0" l="0" r="0" t="0"/>
          <a:stretch/>
        </p:blipFill>
        <p:spPr>
          <a:xfrm rot="1588943">
            <a:off x="-35699" y="68187"/>
            <a:ext cx="1067226" cy="3235776"/>
          </a:xfrm>
          <a:prstGeom prst="rect">
            <a:avLst/>
          </a:prstGeom>
          <a:noFill/>
          <a:ln>
            <a:noFill/>
          </a:ln>
        </p:spPr>
      </p:pic>
      <p:pic>
        <p:nvPicPr>
          <p:cNvPr id="390" name="Google Shape;390;g39cc1bfecba_0_737"/>
          <p:cNvPicPr preferRelativeResize="0"/>
          <p:nvPr/>
        </p:nvPicPr>
        <p:blipFill rotWithShape="1">
          <a:blip r:embed="rId4">
            <a:alphaModFix/>
          </a:blip>
          <a:srcRect b="0" l="0" r="0" t="0"/>
          <a:stretch/>
        </p:blipFill>
        <p:spPr>
          <a:xfrm rot="-808552">
            <a:off x="411990" y="1609025"/>
            <a:ext cx="1655774" cy="3603625"/>
          </a:xfrm>
          <a:prstGeom prst="rect">
            <a:avLst/>
          </a:prstGeom>
          <a:noFill/>
          <a:ln>
            <a:noFill/>
          </a:ln>
        </p:spPr>
      </p:pic>
      <p:sp>
        <p:nvSpPr>
          <p:cNvPr id="391" name="Google Shape;391;g39cc1bfecba_0_737"/>
          <p:cNvSpPr txBox="1"/>
          <p:nvPr>
            <p:ph type="ctrTitle"/>
          </p:nvPr>
        </p:nvSpPr>
        <p:spPr>
          <a:xfrm>
            <a:off x="1171650" y="868675"/>
            <a:ext cx="6800700" cy="22800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SzPts val="6000"/>
              <a:buNone/>
              <a:defRPr sz="6000"/>
            </a:lvl1pPr>
            <a:lvl2pPr lvl="1" algn="ctr">
              <a:lnSpc>
                <a:spcPct val="90000"/>
              </a:lnSpc>
              <a:spcBef>
                <a:spcPts val="0"/>
              </a:spcBef>
              <a:spcAft>
                <a:spcPts val="0"/>
              </a:spcAft>
              <a:buSzPts val="6000"/>
              <a:buNone/>
              <a:defRPr sz="6000"/>
            </a:lvl2pPr>
            <a:lvl3pPr lvl="2" algn="ctr">
              <a:lnSpc>
                <a:spcPct val="90000"/>
              </a:lnSpc>
              <a:spcBef>
                <a:spcPts val="0"/>
              </a:spcBef>
              <a:spcAft>
                <a:spcPts val="0"/>
              </a:spcAft>
              <a:buSzPts val="6000"/>
              <a:buNone/>
              <a:defRPr sz="6000"/>
            </a:lvl3pPr>
            <a:lvl4pPr lvl="3" algn="ctr">
              <a:lnSpc>
                <a:spcPct val="90000"/>
              </a:lnSpc>
              <a:spcBef>
                <a:spcPts val="0"/>
              </a:spcBef>
              <a:spcAft>
                <a:spcPts val="0"/>
              </a:spcAft>
              <a:buSzPts val="6000"/>
              <a:buNone/>
              <a:defRPr sz="6000"/>
            </a:lvl4pPr>
            <a:lvl5pPr lvl="4" algn="ctr">
              <a:lnSpc>
                <a:spcPct val="90000"/>
              </a:lnSpc>
              <a:spcBef>
                <a:spcPts val="0"/>
              </a:spcBef>
              <a:spcAft>
                <a:spcPts val="0"/>
              </a:spcAft>
              <a:buSzPts val="6000"/>
              <a:buNone/>
              <a:defRPr sz="6000"/>
            </a:lvl5pPr>
            <a:lvl6pPr lvl="5" algn="ctr">
              <a:lnSpc>
                <a:spcPct val="90000"/>
              </a:lnSpc>
              <a:spcBef>
                <a:spcPts val="0"/>
              </a:spcBef>
              <a:spcAft>
                <a:spcPts val="0"/>
              </a:spcAft>
              <a:buSzPts val="6000"/>
              <a:buNone/>
              <a:defRPr sz="6000"/>
            </a:lvl6pPr>
            <a:lvl7pPr lvl="6" algn="ctr">
              <a:lnSpc>
                <a:spcPct val="90000"/>
              </a:lnSpc>
              <a:spcBef>
                <a:spcPts val="0"/>
              </a:spcBef>
              <a:spcAft>
                <a:spcPts val="0"/>
              </a:spcAft>
              <a:buSzPts val="6000"/>
              <a:buNone/>
              <a:defRPr sz="6000"/>
            </a:lvl7pPr>
            <a:lvl8pPr lvl="7" algn="ctr">
              <a:lnSpc>
                <a:spcPct val="90000"/>
              </a:lnSpc>
              <a:spcBef>
                <a:spcPts val="0"/>
              </a:spcBef>
              <a:spcAft>
                <a:spcPts val="0"/>
              </a:spcAft>
              <a:buSzPts val="6000"/>
              <a:buNone/>
              <a:defRPr sz="6000"/>
            </a:lvl8pPr>
            <a:lvl9pPr lvl="8" algn="ctr">
              <a:lnSpc>
                <a:spcPct val="90000"/>
              </a:lnSpc>
              <a:spcBef>
                <a:spcPts val="0"/>
              </a:spcBef>
              <a:spcAft>
                <a:spcPts val="0"/>
              </a:spcAft>
              <a:buSzPts val="6000"/>
              <a:buNone/>
              <a:defRPr sz="6000"/>
            </a:lvl9pPr>
          </a:lstStyle>
          <a:p/>
        </p:txBody>
      </p:sp>
      <p:sp>
        <p:nvSpPr>
          <p:cNvPr id="392" name="Google Shape;392;g39cc1bfecba_0_737"/>
          <p:cNvSpPr txBox="1"/>
          <p:nvPr>
            <p:ph idx="1" type="subTitle"/>
          </p:nvPr>
        </p:nvSpPr>
        <p:spPr>
          <a:xfrm>
            <a:off x="2831700" y="3217458"/>
            <a:ext cx="34806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ONLY_1_2_1">
    <p:spTree>
      <p:nvGrpSpPr>
        <p:cNvPr id="393" name="Shape 393"/>
        <p:cNvGrpSpPr/>
        <p:nvPr/>
      </p:nvGrpSpPr>
      <p:grpSpPr>
        <a:xfrm>
          <a:off x="0" y="0"/>
          <a:ext cx="0" cy="0"/>
          <a:chOff x="0" y="0"/>
          <a:chExt cx="0" cy="0"/>
        </a:xfrm>
      </p:grpSpPr>
      <p:sp>
        <p:nvSpPr>
          <p:cNvPr id="394" name="Google Shape;394;g39cc1bfecba_0_746"/>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95" name="Google Shape;395;g39cc1bfecba_0_746"/>
          <p:cNvGrpSpPr/>
          <p:nvPr/>
        </p:nvGrpSpPr>
        <p:grpSpPr>
          <a:xfrm>
            <a:off x="0" y="0"/>
            <a:ext cx="9144000" cy="5187900"/>
            <a:chOff x="0" y="0"/>
            <a:chExt cx="9144000" cy="5187900"/>
          </a:xfrm>
        </p:grpSpPr>
        <p:sp>
          <p:nvSpPr>
            <p:cNvPr id="396" name="Google Shape;396;g39cc1bfecba_0_746"/>
            <p:cNvSpPr/>
            <p:nvPr/>
          </p:nvSpPr>
          <p:spPr>
            <a:xfrm>
              <a:off x="0" y="4944300"/>
              <a:ext cx="91440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39cc1bfecba_0_746"/>
            <p:cNvSpPr/>
            <p:nvPr/>
          </p:nvSpPr>
          <p:spPr>
            <a:xfrm rot="5400000">
              <a:off x="-2494350" y="2494350"/>
              <a:ext cx="51879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8" name="Google Shape;398;g39cc1bfecba_0_746"/>
          <p:cNvPicPr preferRelativeResize="0"/>
          <p:nvPr/>
        </p:nvPicPr>
        <p:blipFill rotWithShape="1">
          <a:blip r:embed="rId2">
            <a:alphaModFix amt="86000"/>
          </a:blip>
          <a:srcRect b="0" l="0" r="0" t="0"/>
          <a:stretch/>
        </p:blipFill>
        <p:spPr>
          <a:xfrm>
            <a:off x="7182925" y="-496450"/>
            <a:ext cx="2522849" cy="2349376"/>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9" name="Shape 399"/>
        <p:cNvGrpSpPr/>
        <p:nvPr/>
      </p:nvGrpSpPr>
      <p:grpSpPr>
        <a:xfrm>
          <a:off x="0" y="0"/>
          <a:ext cx="0" cy="0"/>
          <a:chOff x="0" y="0"/>
          <a:chExt cx="0" cy="0"/>
        </a:xfrm>
      </p:grpSpPr>
      <p:sp>
        <p:nvSpPr>
          <p:cNvPr id="400" name="Google Shape;400;g39cc1bfecba_0_752"/>
          <p:cNvSpPr/>
          <p:nvPr/>
        </p:nvSpPr>
        <p:spPr>
          <a:xfrm>
            <a:off x="-621050" y="1288950"/>
            <a:ext cx="4363200" cy="399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39cc1bfecba_0_752"/>
          <p:cNvSpPr txBox="1"/>
          <p:nvPr>
            <p:ph idx="1" type="subTitle"/>
          </p:nvPr>
        </p:nvSpPr>
        <p:spPr>
          <a:xfrm>
            <a:off x="618925" y="1503600"/>
            <a:ext cx="3021600" cy="47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Libre Baskerville"/>
              <a:buNone/>
              <a:defRPr b="1">
                <a:latin typeface="Libre Baskerville"/>
                <a:ea typeface="Libre Baskerville"/>
                <a:cs typeface="Libre Baskerville"/>
                <a:sym typeface="Libre Baskervill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02" name="Google Shape;402;g39cc1bfecba_0_752"/>
          <p:cNvSpPr txBox="1"/>
          <p:nvPr>
            <p:ph idx="2" type="body"/>
          </p:nvPr>
        </p:nvSpPr>
        <p:spPr>
          <a:xfrm>
            <a:off x="466525" y="2123400"/>
            <a:ext cx="3021600" cy="2328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403" name="Google Shape;403;g39cc1bfecba_0_752"/>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ONLY_1_1">
    <p:spTree>
      <p:nvGrpSpPr>
        <p:cNvPr id="404" name="Shape 404"/>
        <p:cNvGrpSpPr/>
        <p:nvPr/>
      </p:nvGrpSpPr>
      <p:grpSpPr>
        <a:xfrm>
          <a:off x="0" y="0"/>
          <a:ext cx="0" cy="0"/>
          <a:chOff x="0" y="0"/>
          <a:chExt cx="0" cy="0"/>
        </a:xfrm>
      </p:grpSpPr>
      <p:sp>
        <p:nvSpPr>
          <p:cNvPr id="405" name="Google Shape;405;g39cc1bfecba_0_757"/>
          <p:cNvSpPr/>
          <p:nvPr/>
        </p:nvSpPr>
        <p:spPr>
          <a:xfrm>
            <a:off x="8649900" y="0"/>
            <a:ext cx="494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39cc1bfecba_0_757"/>
          <p:cNvSpPr/>
          <p:nvPr/>
        </p:nvSpPr>
        <p:spPr>
          <a:xfrm>
            <a:off x="1057350" y="2277850"/>
            <a:ext cx="7029300" cy="2412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7" name="Google Shape;407;g39cc1bfecba_0_757"/>
          <p:cNvPicPr preferRelativeResize="0"/>
          <p:nvPr/>
        </p:nvPicPr>
        <p:blipFill rotWithShape="1">
          <a:blip r:embed="rId2">
            <a:alphaModFix/>
          </a:blip>
          <a:srcRect b="0" l="0" r="0" t="0"/>
          <a:stretch/>
        </p:blipFill>
        <p:spPr>
          <a:xfrm>
            <a:off x="509072" y="1932851"/>
            <a:ext cx="1183675" cy="3274602"/>
          </a:xfrm>
          <a:prstGeom prst="rect">
            <a:avLst/>
          </a:prstGeom>
          <a:noFill/>
          <a:ln>
            <a:noFill/>
          </a:ln>
        </p:spPr>
      </p:pic>
      <p:pic>
        <p:nvPicPr>
          <p:cNvPr id="408" name="Google Shape;408;g39cc1bfecba_0_757"/>
          <p:cNvPicPr preferRelativeResize="0"/>
          <p:nvPr/>
        </p:nvPicPr>
        <p:blipFill rotWithShape="1">
          <a:blip r:embed="rId3">
            <a:alphaModFix/>
          </a:blip>
          <a:srcRect b="0" l="0" r="0" t="0"/>
          <a:stretch/>
        </p:blipFill>
        <p:spPr>
          <a:xfrm>
            <a:off x="-46551" y="3038937"/>
            <a:ext cx="1308000" cy="2168513"/>
          </a:xfrm>
          <a:prstGeom prst="rect">
            <a:avLst/>
          </a:prstGeom>
          <a:noFill/>
          <a:ln>
            <a:noFill/>
          </a:ln>
        </p:spPr>
      </p:pic>
      <p:sp>
        <p:nvSpPr>
          <p:cNvPr id="409" name="Google Shape;409;g39cc1bfecba_0_757"/>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0" name="Google Shape;410;g39cc1bfecba_0_757"/>
          <p:cNvSpPr txBox="1"/>
          <p:nvPr>
            <p:ph idx="2" type="title"/>
          </p:nvPr>
        </p:nvSpPr>
        <p:spPr>
          <a:xfrm>
            <a:off x="1802026" y="3038925"/>
            <a:ext cx="2234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1" name="Google Shape;411;g39cc1bfecba_0_757"/>
          <p:cNvSpPr txBox="1"/>
          <p:nvPr>
            <p:ph idx="1" type="subTitle"/>
          </p:nvPr>
        </p:nvSpPr>
        <p:spPr>
          <a:xfrm>
            <a:off x="1802026" y="3419900"/>
            <a:ext cx="2234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12" name="Google Shape;412;g39cc1bfecba_0_757"/>
          <p:cNvSpPr txBox="1"/>
          <p:nvPr>
            <p:ph idx="3" type="title"/>
          </p:nvPr>
        </p:nvSpPr>
        <p:spPr>
          <a:xfrm>
            <a:off x="5107274" y="3038925"/>
            <a:ext cx="2234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3" name="Google Shape;413;g39cc1bfecba_0_757"/>
          <p:cNvSpPr txBox="1"/>
          <p:nvPr>
            <p:ph idx="4" type="subTitle"/>
          </p:nvPr>
        </p:nvSpPr>
        <p:spPr>
          <a:xfrm>
            <a:off x="5107274" y="3419900"/>
            <a:ext cx="2234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TITLE_ONLY_1_4">
    <p:spTree>
      <p:nvGrpSpPr>
        <p:cNvPr id="414" name="Shape 414"/>
        <p:cNvGrpSpPr/>
        <p:nvPr/>
      </p:nvGrpSpPr>
      <p:grpSpPr>
        <a:xfrm>
          <a:off x="0" y="0"/>
          <a:ext cx="0" cy="0"/>
          <a:chOff x="0" y="0"/>
          <a:chExt cx="0" cy="0"/>
        </a:xfrm>
      </p:grpSpPr>
      <p:sp>
        <p:nvSpPr>
          <p:cNvPr id="415" name="Google Shape;415;g39cc1bfecba_0_767"/>
          <p:cNvSpPr/>
          <p:nvPr/>
        </p:nvSpPr>
        <p:spPr>
          <a:xfrm>
            <a:off x="841800" y="3304275"/>
            <a:ext cx="7460400" cy="211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39cc1bfecba_0_767"/>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7" name="Google Shape;417;g39cc1bfecba_0_767"/>
          <p:cNvSpPr txBox="1"/>
          <p:nvPr>
            <p:ph idx="2" type="title"/>
          </p:nvPr>
        </p:nvSpPr>
        <p:spPr>
          <a:xfrm>
            <a:off x="1106675" y="18553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8" name="Google Shape;418;g39cc1bfecba_0_767"/>
          <p:cNvSpPr txBox="1"/>
          <p:nvPr>
            <p:ph idx="1" type="subTitle"/>
          </p:nvPr>
        </p:nvSpPr>
        <p:spPr>
          <a:xfrm>
            <a:off x="1106688" y="21851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19" name="Google Shape;419;g39cc1bfecba_0_767"/>
          <p:cNvSpPr txBox="1"/>
          <p:nvPr>
            <p:ph idx="3" type="title"/>
          </p:nvPr>
        </p:nvSpPr>
        <p:spPr>
          <a:xfrm>
            <a:off x="3564142" y="18553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0" name="Google Shape;420;g39cc1bfecba_0_767"/>
          <p:cNvSpPr txBox="1"/>
          <p:nvPr>
            <p:ph idx="4" type="subTitle"/>
          </p:nvPr>
        </p:nvSpPr>
        <p:spPr>
          <a:xfrm>
            <a:off x="3564151" y="21851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21" name="Google Shape;421;g39cc1bfecba_0_767"/>
          <p:cNvSpPr txBox="1"/>
          <p:nvPr>
            <p:ph idx="5" type="title"/>
          </p:nvPr>
        </p:nvSpPr>
        <p:spPr>
          <a:xfrm>
            <a:off x="6021609" y="18553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422" name="Google Shape;422;g39cc1bfecba_0_767"/>
          <p:cNvPicPr preferRelativeResize="0"/>
          <p:nvPr/>
        </p:nvPicPr>
        <p:blipFill rotWithShape="1">
          <a:blip r:embed="rId2">
            <a:alphaModFix/>
          </a:blip>
          <a:srcRect b="0" l="0" r="0" t="0"/>
          <a:stretch/>
        </p:blipFill>
        <p:spPr>
          <a:xfrm rot="-1528162">
            <a:off x="8135311" y="89362"/>
            <a:ext cx="1312089" cy="2939778"/>
          </a:xfrm>
          <a:prstGeom prst="rect">
            <a:avLst/>
          </a:prstGeom>
          <a:noFill/>
          <a:ln>
            <a:noFill/>
          </a:ln>
        </p:spPr>
      </p:pic>
      <p:pic>
        <p:nvPicPr>
          <p:cNvPr id="423" name="Google Shape;423;g39cc1bfecba_0_767"/>
          <p:cNvPicPr preferRelativeResize="0"/>
          <p:nvPr/>
        </p:nvPicPr>
        <p:blipFill rotWithShape="1">
          <a:blip r:embed="rId2">
            <a:alphaModFix/>
          </a:blip>
          <a:srcRect b="0" l="0" r="0" t="0"/>
          <a:stretch/>
        </p:blipFill>
        <p:spPr>
          <a:xfrm flipH="1" rot="1528160">
            <a:off x="-212934" y="2809046"/>
            <a:ext cx="1079392" cy="2418414"/>
          </a:xfrm>
          <a:prstGeom prst="rect">
            <a:avLst/>
          </a:prstGeom>
          <a:noFill/>
          <a:ln>
            <a:noFill/>
          </a:ln>
        </p:spPr>
      </p:pic>
      <p:sp>
        <p:nvSpPr>
          <p:cNvPr id="424" name="Google Shape;424;g39cc1bfecba_0_767"/>
          <p:cNvSpPr txBox="1"/>
          <p:nvPr>
            <p:ph idx="6" type="subTitle"/>
          </p:nvPr>
        </p:nvSpPr>
        <p:spPr>
          <a:xfrm>
            <a:off x="6021615" y="21851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25" name="Google Shape;425;g39cc1bfecba_0_767"/>
          <p:cNvSpPr txBox="1"/>
          <p:nvPr>
            <p:ph idx="7" type="title"/>
          </p:nvPr>
        </p:nvSpPr>
        <p:spPr>
          <a:xfrm>
            <a:off x="1106675" y="35754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6" name="Google Shape;426;g39cc1bfecba_0_767"/>
          <p:cNvSpPr txBox="1"/>
          <p:nvPr>
            <p:ph idx="8" type="subTitle"/>
          </p:nvPr>
        </p:nvSpPr>
        <p:spPr>
          <a:xfrm>
            <a:off x="1106688" y="39052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27" name="Google Shape;427;g39cc1bfecba_0_767"/>
          <p:cNvSpPr txBox="1"/>
          <p:nvPr>
            <p:ph idx="9" type="title"/>
          </p:nvPr>
        </p:nvSpPr>
        <p:spPr>
          <a:xfrm>
            <a:off x="3564142" y="35754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8" name="Google Shape;428;g39cc1bfecba_0_767"/>
          <p:cNvSpPr txBox="1"/>
          <p:nvPr>
            <p:ph idx="13" type="subTitle"/>
          </p:nvPr>
        </p:nvSpPr>
        <p:spPr>
          <a:xfrm>
            <a:off x="3564151" y="39052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29" name="Google Shape;429;g39cc1bfecba_0_767"/>
          <p:cNvSpPr txBox="1"/>
          <p:nvPr>
            <p:ph idx="14" type="title"/>
          </p:nvPr>
        </p:nvSpPr>
        <p:spPr>
          <a:xfrm>
            <a:off x="6021609" y="3575418"/>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30" name="Google Shape;430;g39cc1bfecba_0_767"/>
          <p:cNvSpPr txBox="1"/>
          <p:nvPr>
            <p:ph idx="15" type="subTitle"/>
          </p:nvPr>
        </p:nvSpPr>
        <p:spPr>
          <a:xfrm>
            <a:off x="6021615" y="3905250"/>
            <a:ext cx="2015700" cy="6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ONLY_1">
    <p:spTree>
      <p:nvGrpSpPr>
        <p:cNvPr id="431" name="Shape 431"/>
        <p:cNvGrpSpPr/>
        <p:nvPr/>
      </p:nvGrpSpPr>
      <p:grpSpPr>
        <a:xfrm>
          <a:off x="0" y="0"/>
          <a:ext cx="0" cy="0"/>
          <a:chOff x="0" y="0"/>
          <a:chExt cx="0" cy="0"/>
        </a:xfrm>
      </p:grpSpPr>
      <p:sp>
        <p:nvSpPr>
          <p:cNvPr id="432" name="Google Shape;432;g39cc1bfecba_0_784"/>
          <p:cNvSpPr/>
          <p:nvPr/>
        </p:nvSpPr>
        <p:spPr>
          <a:xfrm>
            <a:off x="-160050" y="470400"/>
            <a:ext cx="9464100" cy="419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3" name="Google Shape;433;g39cc1bfecba_0_784"/>
          <p:cNvPicPr preferRelativeResize="0"/>
          <p:nvPr/>
        </p:nvPicPr>
        <p:blipFill rotWithShape="1">
          <a:blip r:embed="rId2">
            <a:alphaModFix amt="93000"/>
          </a:blip>
          <a:srcRect b="0" l="0" r="0" t="0"/>
          <a:stretch/>
        </p:blipFill>
        <p:spPr>
          <a:xfrm>
            <a:off x="6983647" y="-701375"/>
            <a:ext cx="3350624" cy="3120225"/>
          </a:xfrm>
          <a:prstGeom prst="rect">
            <a:avLst/>
          </a:prstGeom>
          <a:noFill/>
          <a:ln>
            <a:noFill/>
          </a:ln>
        </p:spPr>
      </p:pic>
      <p:pic>
        <p:nvPicPr>
          <p:cNvPr id="434" name="Google Shape;434;g39cc1bfecba_0_784"/>
          <p:cNvPicPr preferRelativeResize="0"/>
          <p:nvPr/>
        </p:nvPicPr>
        <p:blipFill rotWithShape="1">
          <a:blip r:embed="rId3">
            <a:alphaModFix amt="90000"/>
          </a:blip>
          <a:srcRect b="0" l="0" r="0" t="0"/>
          <a:stretch/>
        </p:blipFill>
        <p:spPr>
          <a:xfrm rot="784399">
            <a:off x="-400739" y="1913144"/>
            <a:ext cx="1345978" cy="2929392"/>
          </a:xfrm>
          <a:prstGeom prst="rect">
            <a:avLst/>
          </a:prstGeom>
          <a:noFill/>
          <a:ln>
            <a:noFill/>
          </a:ln>
        </p:spPr>
      </p:pic>
      <p:sp>
        <p:nvSpPr>
          <p:cNvPr id="435" name="Google Shape;435;g39cc1bfecba_0_784"/>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6" name="Google Shape;436;g39cc1bfecba_0_784"/>
          <p:cNvSpPr txBox="1"/>
          <p:nvPr>
            <p:ph idx="2" type="title"/>
          </p:nvPr>
        </p:nvSpPr>
        <p:spPr>
          <a:xfrm>
            <a:off x="1259088" y="2962725"/>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37" name="Google Shape;437;g39cc1bfecba_0_784"/>
          <p:cNvSpPr txBox="1"/>
          <p:nvPr>
            <p:ph idx="1" type="subTitle"/>
          </p:nvPr>
        </p:nvSpPr>
        <p:spPr>
          <a:xfrm>
            <a:off x="1259088" y="3343700"/>
            <a:ext cx="2015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38" name="Google Shape;438;g39cc1bfecba_0_784"/>
          <p:cNvSpPr txBox="1"/>
          <p:nvPr>
            <p:ph idx="3" type="title"/>
          </p:nvPr>
        </p:nvSpPr>
        <p:spPr>
          <a:xfrm>
            <a:off x="3564155" y="2962725"/>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39" name="Google Shape;439;g39cc1bfecba_0_784"/>
          <p:cNvSpPr txBox="1"/>
          <p:nvPr>
            <p:ph idx="4" type="subTitle"/>
          </p:nvPr>
        </p:nvSpPr>
        <p:spPr>
          <a:xfrm>
            <a:off x="3564155" y="3343700"/>
            <a:ext cx="2015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40" name="Google Shape;440;g39cc1bfecba_0_784"/>
          <p:cNvSpPr txBox="1"/>
          <p:nvPr>
            <p:ph idx="5" type="title"/>
          </p:nvPr>
        </p:nvSpPr>
        <p:spPr>
          <a:xfrm>
            <a:off x="5869222" y="2962725"/>
            <a:ext cx="2015700" cy="43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1" name="Google Shape;441;g39cc1bfecba_0_784"/>
          <p:cNvSpPr txBox="1"/>
          <p:nvPr>
            <p:ph idx="6" type="subTitle"/>
          </p:nvPr>
        </p:nvSpPr>
        <p:spPr>
          <a:xfrm>
            <a:off x="5869222" y="3343700"/>
            <a:ext cx="20157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42" name="Google Shape;442;g39cc1bfecba_0_784"/>
          <p:cNvSpPr txBox="1"/>
          <p:nvPr>
            <p:ph idx="7" type="title"/>
          </p:nvPr>
        </p:nvSpPr>
        <p:spPr>
          <a:xfrm>
            <a:off x="1530750" y="2331975"/>
            <a:ext cx="1472400" cy="62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443" name="Google Shape;443;g39cc1bfecba_0_784"/>
          <p:cNvSpPr txBox="1"/>
          <p:nvPr>
            <p:ph idx="8" type="title"/>
          </p:nvPr>
        </p:nvSpPr>
        <p:spPr>
          <a:xfrm>
            <a:off x="3835800" y="2331975"/>
            <a:ext cx="1472400" cy="62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444" name="Google Shape;444;g39cc1bfecba_0_784"/>
          <p:cNvSpPr txBox="1"/>
          <p:nvPr>
            <p:ph idx="9" type="title"/>
          </p:nvPr>
        </p:nvSpPr>
        <p:spPr>
          <a:xfrm>
            <a:off x="6140850" y="2331975"/>
            <a:ext cx="1472400" cy="62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5" name="Shape 445"/>
        <p:cNvGrpSpPr/>
        <p:nvPr/>
      </p:nvGrpSpPr>
      <p:grpSpPr>
        <a:xfrm>
          <a:off x="0" y="0"/>
          <a:ext cx="0" cy="0"/>
          <a:chOff x="0" y="0"/>
          <a:chExt cx="0" cy="0"/>
        </a:xfrm>
      </p:grpSpPr>
      <p:sp>
        <p:nvSpPr>
          <p:cNvPr id="446" name="Google Shape;446;g39cc1bfecba_0_798"/>
          <p:cNvSpPr/>
          <p:nvPr/>
        </p:nvSpPr>
        <p:spPr>
          <a:xfrm>
            <a:off x="1037200" y="868950"/>
            <a:ext cx="3405600" cy="3405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39cc1bfecba_0_798"/>
          <p:cNvSpPr/>
          <p:nvPr/>
        </p:nvSpPr>
        <p:spPr>
          <a:xfrm>
            <a:off x="8216850" y="868950"/>
            <a:ext cx="927300" cy="3405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8" name="Google Shape;448;g39cc1bfecba_0_798"/>
          <p:cNvCxnSpPr/>
          <p:nvPr/>
        </p:nvCxnSpPr>
        <p:spPr>
          <a:xfrm>
            <a:off x="-1003100" y="1106125"/>
            <a:ext cx="3068400" cy="0"/>
          </a:xfrm>
          <a:prstGeom prst="straightConnector1">
            <a:avLst/>
          </a:prstGeom>
          <a:noFill/>
          <a:ln cap="flat" cmpd="sng" w="9525">
            <a:solidFill>
              <a:schemeClr val="dk2"/>
            </a:solidFill>
            <a:prstDash val="solid"/>
            <a:round/>
            <a:headEnd len="sm" w="sm" type="none"/>
            <a:tailEnd len="sm" w="sm" type="none"/>
          </a:ln>
        </p:spPr>
      </p:cxnSp>
      <p:cxnSp>
        <p:nvCxnSpPr>
          <p:cNvPr id="449" name="Google Shape;449;g39cc1bfecba_0_798"/>
          <p:cNvCxnSpPr/>
          <p:nvPr/>
        </p:nvCxnSpPr>
        <p:spPr>
          <a:xfrm>
            <a:off x="-1003100" y="1272600"/>
            <a:ext cx="3068400" cy="0"/>
          </a:xfrm>
          <a:prstGeom prst="straightConnector1">
            <a:avLst/>
          </a:prstGeom>
          <a:noFill/>
          <a:ln cap="flat" cmpd="sng" w="9525">
            <a:solidFill>
              <a:schemeClr val="dk2"/>
            </a:solidFill>
            <a:prstDash val="solid"/>
            <a:round/>
            <a:headEnd len="sm" w="sm" type="none"/>
            <a:tailEnd len="sm" w="sm" type="none"/>
          </a:ln>
        </p:spPr>
      </p:cxnSp>
      <p:pic>
        <p:nvPicPr>
          <p:cNvPr id="450" name="Google Shape;450;g39cc1bfecba_0_798"/>
          <p:cNvPicPr preferRelativeResize="0"/>
          <p:nvPr/>
        </p:nvPicPr>
        <p:blipFill rotWithShape="1">
          <a:blip r:embed="rId2">
            <a:alphaModFix/>
          </a:blip>
          <a:srcRect b="0" l="0" r="0" t="0"/>
          <a:stretch/>
        </p:blipFill>
        <p:spPr>
          <a:xfrm>
            <a:off x="6919473" y="1473200"/>
            <a:ext cx="2074950" cy="3670299"/>
          </a:xfrm>
          <a:prstGeom prst="rect">
            <a:avLst/>
          </a:prstGeom>
          <a:noFill/>
          <a:ln>
            <a:noFill/>
          </a:ln>
        </p:spPr>
      </p:pic>
      <p:pic>
        <p:nvPicPr>
          <p:cNvPr id="451" name="Google Shape;451;g39cc1bfecba_0_798"/>
          <p:cNvPicPr preferRelativeResize="0"/>
          <p:nvPr/>
        </p:nvPicPr>
        <p:blipFill rotWithShape="1">
          <a:blip r:embed="rId3">
            <a:alphaModFix/>
          </a:blip>
          <a:srcRect b="0" l="0" r="0" t="0"/>
          <a:stretch/>
        </p:blipFill>
        <p:spPr>
          <a:xfrm>
            <a:off x="1216906" y="1551525"/>
            <a:ext cx="1215350" cy="2723025"/>
          </a:xfrm>
          <a:prstGeom prst="rect">
            <a:avLst/>
          </a:prstGeom>
          <a:noFill/>
          <a:ln>
            <a:noFill/>
          </a:ln>
        </p:spPr>
      </p:pic>
      <p:sp>
        <p:nvSpPr>
          <p:cNvPr id="452" name="Google Shape;452;g39cc1bfecba_0_798"/>
          <p:cNvSpPr txBox="1"/>
          <p:nvPr>
            <p:ph hasCustomPrompt="1" type="title"/>
          </p:nvPr>
        </p:nvSpPr>
        <p:spPr>
          <a:xfrm>
            <a:off x="1730100" y="1378375"/>
            <a:ext cx="5683800" cy="169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53" name="Google Shape;453;g39cc1bfecba_0_798"/>
          <p:cNvSpPr txBox="1"/>
          <p:nvPr>
            <p:ph idx="1" type="body"/>
          </p:nvPr>
        </p:nvSpPr>
        <p:spPr>
          <a:xfrm>
            <a:off x="3198900" y="3100075"/>
            <a:ext cx="27462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TITLE_ONLY_1_3_1">
    <p:spTree>
      <p:nvGrpSpPr>
        <p:cNvPr id="454" name="Shape 454"/>
        <p:cNvGrpSpPr/>
        <p:nvPr/>
      </p:nvGrpSpPr>
      <p:grpSpPr>
        <a:xfrm>
          <a:off x="0" y="0"/>
          <a:ext cx="0" cy="0"/>
          <a:chOff x="0" y="0"/>
          <a:chExt cx="0" cy="0"/>
        </a:xfrm>
      </p:grpSpPr>
      <p:sp>
        <p:nvSpPr>
          <p:cNvPr id="455" name="Google Shape;455;g39cc1bfecba_0_807"/>
          <p:cNvSpPr/>
          <p:nvPr/>
        </p:nvSpPr>
        <p:spPr>
          <a:xfrm>
            <a:off x="0" y="4737250"/>
            <a:ext cx="9144000" cy="466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g39cc1bfecba_0_807"/>
          <p:cNvPicPr preferRelativeResize="0"/>
          <p:nvPr/>
        </p:nvPicPr>
        <p:blipFill rotWithShape="1">
          <a:blip r:embed="rId2">
            <a:alphaModFix/>
          </a:blip>
          <a:srcRect b="0" l="0" r="0" t="0"/>
          <a:stretch/>
        </p:blipFill>
        <p:spPr>
          <a:xfrm flipH="1" rot="-867065">
            <a:off x="8275630" y="-36250"/>
            <a:ext cx="1213500" cy="2641077"/>
          </a:xfrm>
          <a:prstGeom prst="rect">
            <a:avLst/>
          </a:prstGeom>
          <a:noFill/>
          <a:ln>
            <a:noFill/>
          </a:ln>
        </p:spPr>
      </p:pic>
      <p:pic>
        <p:nvPicPr>
          <p:cNvPr id="457" name="Google Shape;457;g39cc1bfecba_0_807"/>
          <p:cNvPicPr preferRelativeResize="0"/>
          <p:nvPr/>
        </p:nvPicPr>
        <p:blipFill rotWithShape="1">
          <a:blip r:embed="rId3">
            <a:alphaModFix/>
          </a:blip>
          <a:srcRect b="0" l="0" r="0" t="0"/>
          <a:stretch/>
        </p:blipFill>
        <p:spPr>
          <a:xfrm flipH="1" rot="444127">
            <a:off x="297036" y="3315524"/>
            <a:ext cx="832374" cy="2059576"/>
          </a:xfrm>
          <a:prstGeom prst="rect">
            <a:avLst/>
          </a:prstGeom>
          <a:noFill/>
          <a:ln>
            <a:noFill/>
          </a:ln>
        </p:spPr>
      </p:pic>
      <p:pic>
        <p:nvPicPr>
          <p:cNvPr id="458" name="Google Shape;458;g39cc1bfecba_0_807"/>
          <p:cNvPicPr preferRelativeResize="0"/>
          <p:nvPr/>
        </p:nvPicPr>
        <p:blipFill rotWithShape="1">
          <a:blip r:embed="rId4">
            <a:alphaModFix/>
          </a:blip>
          <a:srcRect b="0" l="0" r="0" t="0"/>
          <a:stretch/>
        </p:blipFill>
        <p:spPr>
          <a:xfrm rot="-302467">
            <a:off x="-498119" y="2623447"/>
            <a:ext cx="1294111" cy="2662680"/>
          </a:xfrm>
          <a:prstGeom prst="rect">
            <a:avLst/>
          </a:prstGeom>
          <a:noFill/>
          <a:ln>
            <a:noFill/>
          </a:ln>
        </p:spPr>
      </p:pic>
      <p:sp>
        <p:nvSpPr>
          <p:cNvPr id="459" name="Google Shape;459;g39cc1bfecba_0_807"/>
          <p:cNvSpPr txBox="1"/>
          <p:nvPr>
            <p:ph idx="1" type="subTitle"/>
          </p:nvPr>
        </p:nvSpPr>
        <p:spPr>
          <a:xfrm>
            <a:off x="2659275" y="1145925"/>
            <a:ext cx="38253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60" name="Google Shape;460;g39cc1bfecba_0_807"/>
          <p:cNvSpPr txBox="1"/>
          <p:nvPr>
            <p:ph type="title"/>
          </p:nvPr>
        </p:nvSpPr>
        <p:spPr>
          <a:xfrm>
            <a:off x="2659425" y="463300"/>
            <a:ext cx="3825300" cy="77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461" name="Google Shape;461;g39cc1bfecba_0_807"/>
          <p:cNvSpPr txBox="1"/>
          <p:nvPr>
            <p:ph idx="2" type="subTitle"/>
          </p:nvPr>
        </p:nvSpPr>
        <p:spPr>
          <a:xfrm>
            <a:off x="2659275" y="2606313"/>
            <a:ext cx="38253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62" name="Google Shape;462;g39cc1bfecba_0_807"/>
          <p:cNvSpPr txBox="1"/>
          <p:nvPr>
            <p:ph idx="3" type="title"/>
          </p:nvPr>
        </p:nvSpPr>
        <p:spPr>
          <a:xfrm>
            <a:off x="2659425" y="1923688"/>
            <a:ext cx="3825300" cy="77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463" name="Google Shape;463;g39cc1bfecba_0_807"/>
          <p:cNvSpPr txBox="1"/>
          <p:nvPr>
            <p:ph idx="4" type="subTitle"/>
          </p:nvPr>
        </p:nvSpPr>
        <p:spPr>
          <a:xfrm>
            <a:off x="2659275" y="4066713"/>
            <a:ext cx="38253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464" name="Google Shape;464;g39cc1bfecba_0_807"/>
          <p:cNvSpPr txBox="1"/>
          <p:nvPr>
            <p:ph idx="5" type="title"/>
          </p:nvPr>
        </p:nvSpPr>
        <p:spPr>
          <a:xfrm>
            <a:off x="2659425" y="3384088"/>
            <a:ext cx="3825300" cy="77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ONLY_1_1_1_1">
    <p:spTree>
      <p:nvGrpSpPr>
        <p:cNvPr id="465" name="Shape 465"/>
        <p:cNvGrpSpPr/>
        <p:nvPr/>
      </p:nvGrpSpPr>
      <p:grpSpPr>
        <a:xfrm>
          <a:off x="0" y="0"/>
          <a:ext cx="0" cy="0"/>
          <a:chOff x="0" y="0"/>
          <a:chExt cx="0" cy="0"/>
        </a:xfrm>
      </p:grpSpPr>
      <p:sp>
        <p:nvSpPr>
          <p:cNvPr id="466" name="Google Shape;466;g39cc1bfecba_0_818"/>
          <p:cNvSpPr/>
          <p:nvPr/>
        </p:nvSpPr>
        <p:spPr>
          <a:xfrm>
            <a:off x="-147375" y="348000"/>
            <a:ext cx="8905500" cy="48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39cc1bfecba_0_818"/>
          <p:cNvSpPr txBox="1"/>
          <p:nvPr>
            <p:ph type="title"/>
          </p:nvPr>
        </p:nvSpPr>
        <p:spPr>
          <a:xfrm>
            <a:off x="618925" y="522175"/>
            <a:ext cx="2778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8" name="Google Shape;468;g39cc1bfecba_0_818"/>
          <p:cNvSpPr txBox="1"/>
          <p:nvPr>
            <p:ph idx="2" type="title"/>
          </p:nvPr>
        </p:nvSpPr>
        <p:spPr>
          <a:xfrm>
            <a:off x="847713" y="3311550"/>
            <a:ext cx="1942500" cy="385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469" name="Google Shape;469;g39cc1bfecba_0_818"/>
          <p:cNvSpPr txBox="1"/>
          <p:nvPr>
            <p:ph idx="1" type="subTitle"/>
          </p:nvPr>
        </p:nvSpPr>
        <p:spPr>
          <a:xfrm>
            <a:off x="847713" y="3612902"/>
            <a:ext cx="1942500" cy="641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sz="1300"/>
            </a:lvl1pPr>
            <a:lvl2pPr lvl="1" algn="r">
              <a:lnSpc>
                <a:spcPct val="100000"/>
              </a:lnSpc>
              <a:spcBef>
                <a:spcPts val="0"/>
              </a:spcBef>
              <a:spcAft>
                <a:spcPts val="0"/>
              </a:spcAft>
              <a:buSzPts val="1300"/>
              <a:buNone/>
              <a:defRPr sz="1300"/>
            </a:lvl2pPr>
            <a:lvl3pPr lvl="2" algn="r">
              <a:lnSpc>
                <a:spcPct val="100000"/>
              </a:lnSpc>
              <a:spcBef>
                <a:spcPts val="0"/>
              </a:spcBef>
              <a:spcAft>
                <a:spcPts val="0"/>
              </a:spcAft>
              <a:buSzPts val="1300"/>
              <a:buNone/>
              <a:defRPr sz="1300"/>
            </a:lvl3pPr>
            <a:lvl4pPr lvl="3" algn="r">
              <a:lnSpc>
                <a:spcPct val="100000"/>
              </a:lnSpc>
              <a:spcBef>
                <a:spcPts val="0"/>
              </a:spcBef>
              <a:spcAft>
                <a:spcPts val="0"/>
              </a:spcAft>
              <a:buSzPts val="1300"/>
              <a:buNone/>
              <a:defRPr sz="1300"/>
            </a:lvl4pPr>
            <a:lvl5pPr lvl="4" algn="r">
              <a:lnSpc>
                <a:spcPct val="100000"/>
              </a:lnSpc>
              <a:spcBef>
                <a:spcPts val="0"/>
              </a:spcBef>
              <a:spcAft>
                <a:spcPts val="0"/>
              </a:spcAft>
              <a:buSzPts val="1300"/>
              <a:buNone/>
              <a:defRPr sz="1300"/>
            </a:lvl5pPr>
            <a:lvl6pPr lvl="5" algn="r">
              <a:lnSpc>
                <a:spcPct val="100000"/>
              </a:lnSpc>
              <a:spcBef>
                <a:spcPts val="0"/>
              </a:spcBef>
              <a:spcAft>
                <a:spcPts val="0"/>
              </a:spcAft>
              <a:buSzPts val="1300"/>
              <a:buNone/>
              <a:defRPr sz="1300"/>
            </a:lvl6pPr>
            <a:lvl7pPr lvl="6" algn="r">
              <a:lnSpc>
                <a:spcPct val="100000"/>
              </a:lnSpc>
              <a:spcBef>
                <a:spcPts val="0"/>
              </a:spcBef>
              <a:spcAft>
                <a:spcPts val="0"/>
              </a:spcAft>
              <a:buSzPts val="1300"/>
              <a:buNone/>
              <a:defRPr sz="1300"/>
            </a:lvl7pPr>
            <a:lvl8pPr lvl="7" algn="r">
              <a:lnSpc>
                <a:spcPct val="100000"/>
              </a:lnSpc>
              <a:spcBef>
                <a:spcPts val="0"/>
              </a:spcBef>
              <a:spcAft>
                <a:spcPts val="0"/>
              </a:spcAft>
              <a:buSzPts val="1300"/>
              <a:buNone/>
              <a:defRPr sz="1300"/>
            </a:lvl8pPr>
            <a:lvl9pPr lvl="8" algn="r">
              <a:lnSpc>
                <a:spcPct val="100000"/>
              </a:lnSpc>
              <a:spcBef>
                <a:spcPts val="0"/>
              </a:spcBef>
              <a:spcAft>
                <a:spcPts val="0"/>
              </a:spcAft>
              <a:buSzPts val="1300"/>
              <a:buNone/>
              <a:defRPr sz="1300"/>
            </a:lvl9pPr>
          </a:lstStyle>
          <a:p/>
        </p:txBody>
      </p:sp>
      <p:sp>
        <p:nvSpPr>
          <p:cNvPr id="470" name="Google Shape;470;g39cc1bfecba_0_818"/>
          <p:cNvSpPr txBox="1"/>
          <p:nvPr>
            <p:ph idx="3" type="title"/>
          </p:nvPr>
        </p:nvSpPr>
        <p:spPr>
          <a:xfrm>
            <a:off x="6353788" y="1751277"/>
            <a:ext cx="1942500" cy="38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71" name="Google Shape;471;g39cc1bfecba_0_818"/>
          <p:cNvSpPr txBox="1"/>
          <p:nvPr>
            <p:ph idx="4" type="subTitle"/>
          </p:nvPr>
        </p:nvSpPr>
        <p:spPr>
          <a:xfrm>
            <a:off x="6353788" y="2052629"/>
            <a:ext cx="1942500" cy="64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spTree>
      <p:nvGrpSpPr>
        <p:cNvPr id="472" name="Shape 472"/>
        <p:cNvGrpSpPr/>
        <p:nvPr/>
      </p:nvGrpSpPr>
      <p:grpSpPr>
        <a:xfrm>
          <a:off x="0" y="0"/>
          <a:ext cx="0" cy="0"/>
          <a:chOff x="0" y="0"/>
          <a:chExt cx="0" cy="0"/>
        </a:xfrm>
      </p:grpSpPr>
      <p:sp>
        <p:nvSpPr>
          <p:cNvPr id="473" name="Google Shape;473;g39cc1bfecba_0_825"/>
          <p:cNvSpPr/>
          <p:nvPr/>
        </p:nvSpPr>
        <p:spPr>
          <a:xfrm>
            <a:off x="4572000" y="-22625"/>
            <a:ext cx="4633200" cy="5235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39cc1bfecba_0_825"/>
          <p:cNvSpPr/>
          <p:nvPr/>
        </p:nvSpPr>
        <p:spPr>
          <a:xfrm>
            <a:off x="-11550" y="-22625"/>
            <a:ext cx="273600" cy="5166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39cc1bfecba_0_825"/>
          <p:cNvSpPr/>
          <p:nvPr/>
        </p:nvSpPr>
        <p:spPr>
          <a:xfrm>
            <a:off x="596800" y="659850"/>
            <a:ext cx="7130100" cy="382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6" name="Google Shape;476;g39cc1bfecba_0_825"/>
          <p:cNvCxnSpPr/>
          <p:nvPr/>
        </p:nvCxnSpPr>
        <p:spPr>
          <a:xfrm>
            <a:off x="7855400" y="234675"/>
            <a:ext cx="1124700" cy="0"/>
          </a:xfrm>
          <a:prstGeom prst="straightConnector1">
            <a:avLst/>
          </a:prstGeom>
          <a:noFill/>
          <a:ln cap="flat" cmpd="sng" w="9525">
            <a:solidFill>
              <a:schemeClr val="dk2"/>
            </a:solidFill>
            <a:prstDash val="solid"/>
            <a:round/>
            <a:headEnd len="sm" w="sm" type="none"/>
            <a:tailEnd len="sm" w="sm" type="none"/>
          </a:ln>
        </p:spPr>
      </p:cxnSp>
      <p:cxnSp>
        <p:nvCxnSpPr>
          <p:cNvPr id="477" name="Google Shape;477;g39cc1bfecba_0_825"/>
          <p:cNvCxnSpPr/>
          <p:nvPr/>
        </p:nvCxnSpPr>
        <p:spPr>
          <a:xfrm>
            <a:off x="7855400" y="401150"/>
            <a:ext cx="1124700" cy="0"/>
          </a:xfrm>
          <a:prstGeom prst="straightConnector1">
            <a:avLst/>
          </a:prstGeom>
          <a:noFill/>
          <a:ln cap="flat" cmpd="sng" w="9525">
            <a:solidFill>
              <a:schemeClr val="dk2"/>
            </a:solidFill>
            <a:prstDash val="solid"/>
            <a:round/>
            <a:headEnd len="sm" w="sm" type="none"/>
            <a:tailEnd len="sm" w="sm" type="none"/>
          </a:ln>
        </p:spPr>
      </p:cxnSp>
      <p:sp>
        <p:nvSpPr>
          <p:cNvPr id="478" name="Google Shape;478;g39cc1bfecba_0_825"/>
          <p:cNvSpPr txBox="1"/>
          <p:nvPr>
            <p:ph type="title"/>
          </p:nvPr>
        </p:nvSpPr>
        <p:spPr>
          <a:xfrm>
            <a:off x="4028425" y="958903"/>
            <a:ext cx="3188100" cy="67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79" name="Google Shape;479;g39cc1bfecba_0_825"/>
          <p:cNvSpPr txBox="1"/>
          <p:nvPr>
            <p:ph idx="1" type="subTitle"/>
          </p:nvPr>
        </p:nvSpPr>
        <p:spPr>
          <a:xfrm>
            <a:off x="4028425" y="1564700"/>
            <a:ext cx="3376800" cy="9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pic>
        <p:nvPicPr>
          <p:cNvPr id="480" name="Google Shape;480;g39cc1bfecba_0_825"/>
          <p:cNvPicPr preferRelativeResize="0"/>
          <p:nvPr/>
        </p:nvPicPr>
        <p:blipFill rotWithShape="1">
          <a:blip r:embed="rId2">
            <a:alphaModFix/>
          </a:blip>
          <a:srcRect b="0" l="0" r="0" t="0"/>
          <a:stretch/>
        </p:blipFill>
        <p:spPr>
          <a:xfrm>
            <a:off x="953963" y="1128375"/>
            <a:ext cx="2460250" cy="4078826"/>
          </a:xfrm>
          <a:prstGeom prst="rect">
            <a:avLst/>
          </a:prstGeom>
          <a:noFill/>
          <a:ln>
            <a:noFill/>
          </a:ln>
        </p:spPr>
      </p:pic>
      <p:pic>
        <p:nvPicPr>
          <p:cNvPr id="481" name="Google Shape;481;g39cc1bfecba_0_825"/>
          <p:cNvPicPr preferRelativeResize="0"/>
          <p:nvPr/>
        </p:nvPicPr>
        <p:blipFill rotWithShape="1">
          <a:blip r:embed="rId3">
            <a:alphaModFix/>
          </a:blip>
          <a:srcRect b="0" l="0" r="0" t="0"/>
          <a:stretch/>
        </p:blipFill>
        <p:spPr>
          <a:xfrm>
            <a:off x="7900303" y="1946184"/>
            <a:ext cx="1192350" cy="3298576"/>
          </a:xfrm>
          <a:prstGeom prst="rect">
            <a:avLst/>
          </a:prstGeom>
          <a:noFill/>
          <a:ln>
            <a:noFill/>
          </a:ln>
        </p:spPr>
      </p:pic>
      <p:sp>
        <p:nvSpPr>
          <p:cNvPr id="482" name="Google Shape;482;g39cc1bfecba_0_825"/>
          <p:cNvSpPr txBox="1"/>
          <p:nvPr/>
        </p:nvSpPr>
        <p:spPr>
          <a:xfrm>
            <a:off x="4028425" y="3125550"/>
            <a:ext cx="3208800" cy="7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2"/>
                </a:solidFill>
                <a:latin typeface="Montserrat"/>
                <a:ea typeface="Montserrat"/>
                <a:cs typeface="Montserrat"/>
                <a:sym typeface="Montserrat"/>
              </a:rPr>
              <a:t>CREDITS: This presentation template was created by </a:t>
            </a:r>
            <a:r>
              <a:rPr b="0" i="0" lang="en" sz="1000" u="none" cap="none" strike="noStrike">
                <a:solidFill>
                  <a:schemeClr val="hlink"/>
                </a:solidFill>
                <a:uFill>
                  <a:noFill/>
                </a:uFill>
                <a:latin typeface="Montserrat"/>
                <a:ea typeface="Montserrat"/>
                <a:cs typeface="Montserrat"/>
                <a:sym typeface="Montserrat"/>
                <a:hlinkClick r:id="rId4"/>
              </a:rPr>
              <a:t>Slidesgo</a:t>
            </a:r>
            <a:r>
              <a:rPr b="0" i="0" lang="en" sz="1000" u="none" cap="none" strike="noStrike">
                <a:solidFill>
                  <a:schemeClr val="dk2"/>
                </a:solidFill>
                <a:latin typeface="Montserrat"/>
                <a:ea typeface="Montserrat"/>
                <a:cs typeface="Montserrat"/>
                <a:sym typeface="Montserrat"/>
              </a:rPr>
              <a:t>, including icons by </a:t>
            </a:r>
            <a:r>
              <a:rPr b="0" i="0" lang="en" sz="1000" u="none" cap="none" strike="noStrike">
                <a:solidFill>
                  <a:schemeClr val="hlink"/>
                </a:solidFill>
                <a:uFill>
                  <a:noFill/>
                </a:uFill>
                <a:latin typeface="Montserrat"/>
                <a:ea typeface="Montserrat"/>
                <a:cs typeface="Montserrat"/>
                <a:sym typeface="Montserrat"/>
                <a:hlinkClick r:id="rId5"/>
              </a:rPr>
              <a:t>Flaticon</a:t>
            </a:r>
            <a:r>
              <a:rPr b="0" i="0" lang="en" sz="1000" u="none" cap="none" strike="noStrike">
                <a:solidFill>
                  <a:schemeClr val="dk2"/>
                </a:solidFill>
                <a:latin typeface="Montserrat"/>
                <a:ea typeface="Montserrat"/>
                <a:cs typeface="Montserrat"/>
                <a:sym typeface="Montserrat"/>
              </a:rPr>
              <a:t>, and infographics &amp; images by </a:t>
            </a:r>
            <a:r>
              <a:rPr b="0" i="0" lang="en" sz="1000" u="none" cap="none" strike="noStrike">
                <a:solidFill>
                  <a:schemeClr val="hlink"/>
                </a:solidFill>
                <a:uFill>
                  <a:noFill/>
                </a:uFill>
                <a:latin typeface="Montserrat"/>
                <a:ea typeface="Montserrat"/>
                <a:cs typeface="Montserrat"/>
                <a:sym typeface="Montserrat"/>
                <a:hlinkClick r:id="rId6"/>
              </a:rPr>
              <a:t>Freepik</a:t>
            </a:r>
            <a:r>
              <a:rPr b="0" i="0" lang="en" sz="1000" u="none" cap="none" strike="noStrike">
                <a:solidFill>
                  <a:schemeClr val="dk2"/>
                </a:solidFill>
                <a:latin typeface="Montserrat"/>
                <a:ea typeface="Montserrat"/>
                <a:cs typeface="Montserrat"/>
                <a:sym typeface="Montserrat"/>
              </a:rPr>
              <a:t>. </a:t>
            </a:r>
            <a:endParaRPr b="0" i="0" sz="1000" u="none" cap="none" strike="noStrike">
              <a:solidFill>
                <a:schemeClr val="dk2"/>
              </a:solidFill>
              <a:latin typeface="Montserrat"/>
              <a:ea typeface="Montserrat"/>
              <a:cs typeface="Montserrat"/>
              <a:sym typeface="Montserrat"/>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dk2"/>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SECTION_HEADER_2">
    <p:spTree>
      <p:nvGrpSpPr>
        <p:cNvPr id="483" name="Shape 483"/>
        <p:cNvGrpSpPr/>
        <p:nvPr/>
      </p:nvGrpSpPr>
      <p:grpSpPr>
        <a:xfrm>
          <a:off x="0" y="0"/>
          <a:ext cx="0" cy="0"/>
          <a:chOff x="0" y="0"/>
          <a:chExt cx="0" cy="0"/>
        </a:xfrm>
      </p:grpSpPr>
      <p:sp>
        <p:nvSpPr>
          <p:cNvPr id="484" name="Google Shape;484;g39cc1bfecba_0_836"/>
          <p:cNvSpPr/>
          <p:nvPr/>
        </p:nvSpPr>
        <p:spPr>
          <a:xfrm>
            <a:off x="-11550" y="-22625"/>
            <a:ext cx="273600" cy="5166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5" name="Google Shape;485;g39cc1bfecba_0_836"/>
          <p:cNvPicPr preferRelativeResize="0"/>
          <p:nvPr/>
        </p:nvPicPr>
        <p:blipFill rotWithShape="1">
          <a:blip r:embed="rId2">
            <a:alphaModFix amt="95000"/>
          </a:blip>
          <a:srcRect b="0" l="0" r="0" t="0"/>
          <a:stretch/>
        </p:blipFill>
        <p:spPr>
          <a:xfrm>
            <a:off x="761113" y="1073300"/>
            <a:ext cx="1419631" cy="2920926"/>
          </a:xfrm>
          <a:prstGeom prst="rect">
            <a:avLst/>
          </a:prstGeom>
          <a:noFill/>
          <a:ln>
            <a:noFill/>
          </a:ln>
        </p:spPr>
      </p:pic>
      <p:pic>
        <p:nvPicPr>
          <p:cNvPr id="486" name="Google Shape;486;g39cc1bfecba_0_836"/>
          <p:cNvPicPr preferRelativeResize="0"/>
          <p:nvPr/>
        </p:nvPicPr>
        <p:blipFill rotWithShape="1">
          <a:blip r:embed="rId3">
            <a:alphaModFix amt="95000"/>
          </a:blip>
          <a:srcRect b="0" l="0" r="0" t="0"/>
          <a:stretch/>
        </p:blipFill>
        <p:spPr>
          <a:xfrm flipH="1" rot="1222327">
            <a:off x="-400726" y="1675274"/>
            <a:ext cx="4933626" cy="3612803"/>
          </a:xfrm>
          <a:prstGeom prst="rect">
            <a:avLst/>
          </a:prstGeom>
          <a:noFill/>
          <a:ln>
            <a:noFill/>
          </a:ln>
        </p:spPr>
      </p:pic>
      <p:cxnSp>
        <p:nvCxnSpPr>
          <p:cNvPr id="487" name="Google Shape;487;g39cc1bfecba_0_836"/>
          <p:cNvCxnSpPr/>
          <p:nvPr/>
        </p:nvCxnSpPr>
        <p:spPr>
          <a:xfrm>
            <a:off x="7855400" y="234675"/>
            <a:ext cx="1124700" cy="0"/>
          </a:xfrm>
          <a:prstGeom prst="straightConnector1">
            <a:avLst/>
          </a:prstGeom>
          <a:noFill/>
          <a:ln cap="flat" cmpd="sng" w="9525">
            <a:solidFill>
              <a:schemeClr val="dk2"/>
            </a:solidFill>
            <a:prstDash val="solid"/>
            <a:round/>
            <a:headEnd len="sm" w="sm" type="none"/>
            <a:tailEnd len="sm" w="sm" type="none"/>
          </a:ln>
        </p:spPr>
      </p:cxnSp>
      <p:cxnSp>
        <p:nvCxnSpPr>
          <p:cNvPr id="488" name="Google Shape;488;g39cc1bfecba_0_836"/>
          <p:cNvCxnSpPr/>
          <p:nvPr/>
        </p:nvCxnSpPr>
        <p:spPr>
          <a:xfrm>
            <a:off x="7855400" y="401150"/>
            <a:ext cx="11247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_3_1">
    <p:spTree>
      <p:nvGrpSpPr>
        <p:cNvPr id="489" name="Shape 489"/>
        <p:cNvGrpSpPr/>
        <p:nvPr/>
      </p:nvGrpSpPr>
      <p:grpSpPr>
        <a:xfrm>
          <a:off x="0" y="0"/>
          <a:ext cx="0" cy="0"/>
          <a:chOff x="0" y="0"/>
          <a:chExt cx="0" cy="0"/>
        </a:xfrm>
      </p:grpSpPr>
      <p:sp>
        <p:nvSpPr>
          <p:cNvPr id="490" name="Google Shape;490;g39cc1bfecba_0_842"/>
          <p:cNvSpPr/>
          <p:nvPr/>
        </p:nvSpPr>
        <p:spPr>
          <a:xfrm rot="10800000">
            <a:off x="7598600" y="-103500"/>
            <a:ext cx="4044600" cy="5350500"/>
          </a:xfrm>
          <a:prstGeom prst="flowChartDelay">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39cc1bfecba_0_842"/>
          <p:cNvSpPr/>
          <p:nvPr/>
        </p:nvSpPr>
        <p:spPr>
          <a:xfrm>
            <a:off x="0" y="0"/>
            <a:ext cx="987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39cc1bfecba_0_842"/>
          <p:cNvSpPr/>
          <p:nvPr/>
        </p:nvSpPr>
        <p:spPr>
          <a:xfrm>
            <a:off x="338262" y="348000"/>
            <a:ext cx="9520800" cy="444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3" name="Google Shape;493;g39cc1bfecba_0_842"/>
          <p:cNvPicPr preferRelativeResize="0"/>
          <p:nvPr/>
        </p:nvPicPr>
        <p:blipFill rotWithShape="1">
          <a:blip r:embed="rId2">
            <a:alphaModFix/>
          </a:blip>
          <a:srcRect b="0" l="0" r="0" t="0"/>
          <a:stretch/>
        </p:blipFill>
        <p:spPr>
          <a:xfrm>
            <a:off x="7130475" y="1168738"/>
            <a:ext cx="1821875" cy="396512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2_1">
    <p:spTree>
      <p:nvGrpSpPr>
        <p:cNvPr id="494" name="Shape 494"/>
        <p:cNvGrpSpPr/>
        <p:nvPr/>
      </p:nvGrpSpPr>
      <p:grpSpPr>
        <a:xfrm>
          <a:off x="0" y="0"/>
          <a:ext cx="0" cy="0"/>
          <a:chOff x="0" y="0"/>
          <a:chExt cx="0" cy="0"/>
        </a:xfrm>
      </p:grpSpPr>
      <p:sp>
        <p:nvSpPr>
          <p:cNvPr id="495" name="Google Shape;495;g39cc1bfecba_0_847"/>
          <p:cNvSpPr/>
          <p:nvPr/>
        </p:nvSpPr>
        <p:spPr>
          <a:xfrm>
            <a:off x="7385575" y="0"/>
            <a:ext cx="1758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39cc1bfecba_0_847"/>
          <p:cNvSpPr/>
          <p:nvPr/>
        </p:nvSpPr>
        <p:spPr>
          <a:xfrm>
            <a:off x="-139400" y="-114175"/>
            <a:ext cx="8797500" cy="477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7" name="Google Shape;497;g39cc1bfecba_0_847"/>
          <p:cNvPicPr preferRelativeResize="0"/>
          <p:nvPr/>
        </p:nvPicPr>
        <p:blipFill rotWithShape="1">
          <a:blip r:embed="rId2">
            <a:alphaModFix amt="84000"/>
          </a:blip>
          <a:srcRect b="0" l="0" r="0" t="0"/>
          <a:stretch/>
        </p:blipFill>
        <p:spPr>
          <a:xfrm rot="-220026">
            <a:off x="7576676" y="1100017"/>
            <a:ext cx="1758300" cy="409920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1_2_1">
    <p:spTree>
      <p:nvGrpSpPr>
        <p:cNvPr id="498" name="Shape 498"/>
        <p:cNvGrpSpPr/>
        <p:nvPr/>
      </p:nvGrpSpPr>
      <p:grpSpPr>
        <a:xfrm>
          <a:off x="0" y="0"/>
          <a:ext cx="0" cy="0"/>
          <a:chOff x="0" y="0"/>
          <a:chExt cx="0" cy="0"/>
        </a:xfrm>
      </p:grpSpPr>
      <p:sp>
        <p:nvSpPr>
          <p:cNvPr id="499" name="Google Shape;499;g39cc1bfecba_0_851"/>
          <p:cNvSpPr/>
          <p:nvPr/>
        </p:nvSpPr>
        <p:spPr>
          <a:xfrm>
            <a:off x="1417200" y="757075"/>
            <a:ext cx="6309600" cy="3710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g39cc1bfecba_0_851"/>
          <p:cNvSpPr/>
          <p:nvPr/>
        </p:nvSpPr>
        <p:spPr>
          <a:xfrm>
            <a:off x="-27550" y="-15250"/>
            <a:ext cx="843900" cy="5158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1" name="Google Shape;501;g39cc1bfecba_0_851"/>
          <p:cNvPicPr preferRelativeResize="0"/>
          <p:nvPr/>
        </p:nvPicPr>
        <p:blipFill rotWithShape="1">
          <a:blip r:embed="rId2">
            <a:alphaModFix/>
          </a:blip>
          <a:srcRect b="0" l="0" r="0" t="0"/>
          <a:stretch/>
        </p:blipFill>
        <p:spPr>
          <a:xfrm rot="1588943">
            <a:off x="-35699" y="68187"/>
            <a:ext cx="1067226" cy="3235776"/>
          </a:xfrm>
          <a:prstGeom prst="rect">
            <a:avLst/>
          </a:prstGeom>
          <a:noFill/>
          <a:ln>
            <a:noFill/>
          </a:ln>
        </p:spPr>
      </p:pic>
      <p:pic>
        <p:nvPicPr>
          <p:cNvPr id="502" name="Google Shape;502;g39cc1bfecba_0_851"/>
          <p:cNvPicPr preferRelativeResize="0"/>
          <p:nvPr/>
        </p:nvPicPr>
        <p:blipFill rotWithShape="1">
          <a:blip r:embed="rId3">
            <a:alphaModFix/>
          </a:blip>
          <a:srcRect b="0" l="0" r="0" t="0"/>
          <a:stretch/>
        </p:blipFill>
        <p:spPr>
          <a:xfrm rot="-808552">
            <a:off x="411990" y="1609025"/>
            <a:ext cx="1655774" cy="3603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TITLE_1_2">
    <p:spTree>
      <p:nvGrpSpPr>
        <p:cNvPr id="44" name="Shape 44"/>
        <p:cNvGrpSpPr/>
        <p:nvPr/>
      </p:nvGrpSpPr>
      <p:grpSpPr>
        <a:xfrm>
          <a:off x="0" y="0"/>
          <a:ext cx="0" cy="0"/>
          <a:chOff x="0" y="0"/>
          <a:chExt cx="0" cy="0"/>
        </a:xfrm>
      </p:grpSpPr>
      <p:sp>
        <p:nvSpPr>
          <p:cNvPr id="45" name="Google Shape;45;p66"/>
          <p:cNvSpPr/>
          <p:nvPr/>
        </p:nvSpPr>
        <p:spPr>
          <a:xfrm>
            <a:off x="1417200" y="757075"/>
            <a:ext cx="6309600" cy="3710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6"/>
          <p:cNvSpPr/>
          <p:nvPr/>
        </p:nvSpPr>
        <p:spPr>
          <a:xfrm>
            <a:off x="3266550" y="1306975"/>
            <a:ext cx="2610900" cy="261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 name="Google Shape;47;p66"/>
          <p:cNvPicPr preferRelativeResize="0"/>
          <p:nvPr/>
        </p:nvPicPr>
        <p:blipFill rotWithShape="1">
          <a:blip r:embed="rId2">
            <a:alphaModFix amt="95000"/>
          </a:blip>
          <a:srcRect b="0" l="0" r="0" t="0"/>
          <a:stretch/>
        </p:blipFill>
        <p:spPr>
          <a:xfrm flipH="1" rot="-8100003">
            <a:off x="5132976" y="258690"/>
            <a:ext cx="4269718" cy="3126627"/>
          </a:xfrm>
          <a:prstGeom prst="rect">
            <a:avLst/>
          </a:prstGeom>
          <a:noFill/>
          <a:ln>
            <a:noFill/>
          </a:ln>
        </p:spPr>
      </p:pic>
      <p:sp>
        <p:nvSpPr>
          <p:cNvPr id="48" name="Google Shape;48;p66"/>
          <p:cNvSpPr/>
          <p:nvPr/>
        </p:nvSpPr>
        <p:spPr>
          <a:xfrm>
            <a:off x="-27550" y="-15250"/>
            <a:ext cx="843900" cy="5158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 name="Google Shape;49;p66"/>
          <p:cNvPicPr preferRelativeResize="0"/>
          <p:nvPr/>
        </p:nvPicPr>
        <p:blipFill rotWithShape="1">
          <a:blip r:embed="rId3">
            <a:alphaModFix/>
          </a:blip>
          <a:srcRect b="0" l="0" r="0" t="0"/>
          <a:stretch/>
        </p:blipFill>
        <p:spPr>
          <a:xfrm rot="1588943">
            <a:off x="-35699" y="68187"/>
            <a:ext cx="1067226" cy="3235776"/>
          </a:xfrm>
          <a:prstGeom prst="rect">
            <a:avLst/>
          </a:prstGeom>
          <a:noFill/>
          <a:ln>
            <a:noFill/>
          </a:ln>
        </p:spPr>
      </p:pic>
      <p:pic>
        <p:nvPicPr>
          <p:cNvPr id="50" name="Google Shape;50;p66"/>
          <p:cNvPicPr preferRelativeResize="0"/>
          <p:nvPr/>
        </p:nvPicPr>
        <p:blipFill rotWithShape="1">
          <a:blip r:embed="rId4">
            <a:alphaModFix/>
          </a:blip>
          <a:srcRect b="0" l="0" r="0" t="0"/>
          <a:stretch/>
        </p:blipFill>
        <p:spPr>
          <a:xfrm rot="-808552">
            <a:off x="411990" y="1609025"/>
            <a:ext cx="1655774" cy="3603625"/>
          </a:xfrm>
          <a:prstGeom prst="rect">
            <a:avLst/>
          </a:prstGeom>
          <a:noFill/>
          <a:ln>
            <a:noFill/>
          </a:ln>
        </p:spPr>
      </p:pic>
      <p:sp>
        <p:nvSpPr>
          <p:cNvPr id="51" name="Google Shape;51;p66"/>
          <p:cNvSpPr txBox="1"/>
          <p:nvPr>
            <p:ph type="ctrTitle"/>
          </p:nvPr>
        </p:nvSpPr>
        <p:spPr>
          <a:xfrm>
            <a:off x="1171650" y="868675"/>
            <a:ext cx="6800700" cy="22800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SzPts val="6000"/>
              <a:buNone/>
              <a:defRPr sz="6000"/>
            </a:lvl1pPr>
            <a:lvl2pPr lvl="1" algn="ctr">
              <a:lnSpc>
                <a:spcPct val="90000"/>
              </a:lnSpc>
              <a:spcBef>
                <a:spcPts val="0"/>
              </a:spcBef>
              <a:spcAft>
                <a:spcPts val="0"/>
              </a:spcAft>
              <a:buSzPts val="6000"/>
              <a:buNone/>
              <a:defRPr sz="6000"/>
            </a:lvl2pPr>
            <a:lvl3pPr lvl="2" algn="ctr">
              <a:lnSpc>
                <a:spcPct val="90000"/>
              </a:lnSpc>
              <a:spcBef>
                <a:spcPts val="0"/>
              </a:spcBef>
              <a:spcAft>
                <a:spcPts val="0"/>
              </a:spcAft>
              <a:buSzPts val="6000"/>
              <a:buNone/>
              <a:defRPr sz="6000"/>
            </a:lvl3pPr>
            <a:lvl4pPr lvl="3" algn="ctr">
              <a:lnSpc>
                <a:spcPct val="90000"/>
              </a:lnSpc>
              <a:spcBef>
                <a:spcPts val="0"/>
              </a:spcBef>
              <a:spcAft>
                <a:spcPts val="0"/>
              </a:spcAft>
              <a:buSzPts val="6000"/>
              <a:buNone/>
              <a:defRPr sz="6000"/>
            </a:lvl4pPr>
            <a:lvl5pPr lvl="4" algn="ctr">
              <a:lnSpc>
                <a:spcPct val="90000"/>
              </a:lnSpc>
              <a:spcBef>
                <a:spcPts val="0"/>
              </a:spcBef>
              <a:spcAft>
                <a:spcPts val="0"/>
              </a:spcAft>
              <a:buSzPts val="6000"/>
              <a:buNone/>
              <a:defRPr sz="6000"/>
            </a:lvl5pPr>
            <a:lvl6pPr lvl="5" algn="ctr">
              <a:lnSpc>
                <a:spcPct val="90000"/>
              </a:lnSpc>
              <a:spcBef>
                <a:spcPts val="0"/>
              </a:spcBef>
              <a:spcAft>
                <a:spcPts val="0"/>
              </a:spcAft>
              <a:buSzPts val="6000"/>
              <a:buNone/>
              <a:defRPr sz="6000"/>
            </a:lvl6pPr>
            <a:lvl7pPr lvl="6" algn="ctr">
              <a:lnSpc>
                <a:spcPct val="90000"/>
              </a:lnSpc>
              <a:spcBef>
                <a:spcPts val="0"/>
              </a:spcBef>
              <a:spcAft>
                <a:spcPts val="0"/>
              </a:spcAft>
              <a:buSzPts val="6000"/>
              <a:buNone/>
              <a:defRPr sz="6000"/>
            </a:lvl7pPr>
            <a:lvl8pPr lvl="7" algn="ctr">
              <a:lnSpc>
                <a:spcPct val="90000"/>
              </a:lnSpc>
              <a:spcBef>
                <a:spcPts val="0"/>
              </a:spcBef>
              <a:spcAft>
                <a:spcPts val="0"/>
              </a:spcAft>
              <a:buSzPts val="6000"/>
              <a:buNone/>
              <a:defRPr sz="6000"/>
            </a:lvl8pPr>
            <a:lvl9pPr lvl="8" algn="ctr">
              <a:lnSpc>
                <a:spcPct val="90000"/>
              </a:lnSpc>
              <a:spcBef>
                <a:spcPts val="0"/>
              </a:spcBef>
              <a:spcAft>
                <a:spcPts val="0"/>
              </a:spcAft>
              <a:buSzPts val="6000"/>
              <a:buNone/>
              <a:defRPr sz="6000"/>
            </a:lvl9pPr>
          </a:lstStyle>
          <a:p/>
        </p:txBody>
      </p:sp>
      <p:sp>
        <p:nvSpPr>
          <p:cNvPr id="52" name="Google Shape;52;p66"/>
          <p:cNvSpPr txBox="1"/>
          <p:nvPr>
            <p:ph idx="1" type="subTitle"/>
          </p:nvPr>
        </p:nvSpPr>
        <p:spPr>
          <a:xfrm>
            <a:off x="2831700" y="3217458"/>
            <a:ext cx="34806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ONLY_1_2_1">
    <p:spTree>
      <p:nvGrpSpPr>
        <p:cNvPr id="53" name="Shape 53"/>
        <p:cNvGrpSpPr/>
        <p:nvPr/>
      </p:nvGrpSpPr>
      <p:grpSpPr>
        <a:xfrm>
          <a:off x="0" y="0"/>
          <a:ext cx="0" cy="0"/>
          <a:chOff x="0" y="0"/>
          <a:chExt cx="0" cy="0"/>
        </a:xfrm>
      </p:grpSpPr>
      <p:sp>
        <p:nvSpPr>
          <p:cNvPr id="54" name="Google Shape;54;p67"/>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55" name="Google Shape;55;p67"/>
          <p:cNvGrpSpPr/>
          <p:nvPr/>
        </p:nvGrpSpPr>
        <p:grpSpPr>
          <a:xfrm>
            <a:off x="0" y="0"/>
            <a:ext cx="9144000" cy="5187900"/>
            <a:chOff x="0" y="0"/>
            <a:chExt cx="9144000" cy="5187900"/>
          </a:xfrm>
        </p:grpSpPr>
        <p:sp>
          <p:nvSpPr>
            <p:cNvPr id="56" name="Google Shape;56;p67"/>
            <p:cNvSpPr/>
            <p:nvPr/>
          </p:nvSpPr>
          <p:spPr>
            <a:xfrm>
              <a:off x="0" y="4944300"/>
              <a:ext cx="91440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7"/>
            <p:cNvSpPr/>
            <p:nvPr/>
          </p:nvSpPr>
          <p:spPr>
            <a:xfrm rot="5400000">
              <a:off x="-2494350" y="2494350"/>
              <a:ext cx="5187900" cy="1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8" name="Google Shape;58;p67"/>
          <p:cNvPicPr preferRelativeResize="0"/>
          <p:nvPr/>
        </p:nvPicPr>
        <p:blipFill rotWithShape="1">
          <a:blip r:embed="rId2">
            <a:alphaModFix amt="86000"/>
          </a:blip>
          <a:srcRect b="0" l="0" r="0" t="0"/>
          <a:stretch/>
        </p:blipFill>
        <p:spPr>
          <a:xfrm>
            <a:off x="7182925" y="-496450"/>
            <a:ext cx="2522849" cy="23493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68"/>
          <p:cNvSpPr/>
          <p:nvPr/>
        </p:nvSpPr>
        <p:spPr>
          <a:xfrm>
            <a:off x="-621050" y="1288950"/>
            <a:ext cx="4363200" cy="399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8"/>
          <p:cNvSpPr txBox="1"/>
          <p:nvPr>
            <p:ph idx="1" type="subTitle"/>
          </p:nvPr>
        </p:nvSpPr>
        <p:spPr>
          <a:xfrm>
            <a:off x="618925" y="1503600"/>
            <a:ext cx="3021600" cy="47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Libre Baskerville"/>
              <a:buNone/>
              <a:defRPr b="1">
                <a:latin typeface="Libre Baskerville"/>
                <a:ea typeface="Libre Baskerville"/>
                <a:cs typeface="Libre Baskerville"/>
                <a:sym typeface="Libre Baskervill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2" name="Google Shape;62;p68"/>
          <p:cNvSpPr txBox="1"/>
          <p:nvPr>
            <p:ph idx="2" type="body"/>
          </p:nvPr>
        </p:nvSpPr>
        <p:spPr>
          <a:xfrm>
            <a:off x="466525" y="2123400"/>
            <a:ext cx="3021600" cy="2328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63" name="Google Shape;63;p68"/>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theme" Target="../theme/theme2.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2.xml"/><Relationship Id="rId11" Type="http://schemas.openxmlformats.org/officeDocument/2006/relationships/slideLayout" Target="../slideLayouts/slideLayout53.xml"/><Relationship Id="rId22" Type="http://schemas.openxmlformats.org/officeDocument/2006/relationships/theme" Target="../theme/theme4.xml"/><Relationship Id="rId10" Type="http://schemas.openxmlformats.org/officeDocument/2006/relationships/slideLayout" Target="../slideLayouts/slideLayout52.xml"/><Relationship Id="rId21" Type="http://schemas.openxmlformats.org/officeDocument/2006/relationships/slideLayout" Target="../slideLayouts/slideLayout63.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5" Type="http://schemas.openxmlformats.org/officeDocument/2006/relationships/slideLayout" Target="../slideLayouts/slideLayout47.xml"/><Relationship Id="rId19" Type="http://schemas.openxmlformats.org/officeDocument/2006/relationships/slideLayout" Target="../slideLayouts/slideLayout61.xml"/><Relationship Id="rId6" Type="http://schemas.openxmlformats.org/officeDocument/2006/relationships/slideLayout" Target="../slideLayouts/slideLayout48.xml"/><Relationship Id="rId18" Type="http://schemas.openxmlformats.org/officeDocument/2006/relationships/slideLayout" Target="../slideLayouts/slideLayout60.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Libre Baskerville"/>
              <a:buNone/>
              <a:defRPr b="1" i="0" sz="2800" u="none" cap="none" strike="noStrike">
                <a:solidFill>
                  <a:schemeClr val="dk2"/>
                </a:solidFill>
                <a:latin typeface="Libre Baskerville"/>
                <a:ea typeface="Libre Baskerville"/>
                <a:cs typeface="Libre Baskerville"/>
                <a:sym typeface="Libre Baskerville"/>
              </a:defRPr>
            </a:lvl1pPr>
            <a:lvl2pPr lvl="1" marR="0" rtl="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2pPr>
            <a:lvl3pPr lvl="2" marR="0" rtl="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3pPr>
            <a:lvl4pPr lvl="3" marR="0" rtl="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4pPr>
            <a:lvl5pPr lvl="4" marR="0" rtl="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5pPr>
            <a:lvl6pPr lvl="5" marR="0" rtl="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6pPr>
            <a:lvl7pPr lvl="6" marR="0" rtl="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7pPr>
            <a:lvl8pPr lvl="7" marR="0" rtl="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8pPr>
            <a:lvl9pPr lvl="8" marR="0" rtl="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9pPr>
          </a:lstStyle>
          <a:p/>
        </p:txBody>
      </p:sp>
      <p:sp>
        <p:nvSpPr>
          <p:cNvPr id="7" name="Google Shape;7;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171" name="Shape 171"/>
        <p:cNvGrpSpPr/>
        <p:nvPr/>
      </p:nvGrpSpPr>
      <p:grpSpPr>
        <a:xfrm>
          <a:off x="0" y="0"/>
          <a:ext cx="0" cy="0"/>
          <a:chOff x="0" y="0"/>
          <a:chExt cx="0" cy="0"/>
        </a:xfrm>
      </p:grpSpPr>
      <p:sp>
        <p:nvSpPr>
          <p:cNvPr id="172" name="Google Shape;172;g39cc1bfecba_0_3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2"/>
              </a:buClr>
              <a:buSzPts val="2800"/>
              <a:buFont typeface="Libre Baskerville"/>
              <a:buNone/>
              <a:defRPr b="1" i="0" sz="2800" u="none" cap="none" strike="noStrike">
                <a:solidFill>
                  <a:schemeClr val="dk2"/>
                </a:solidFill>
                <a:latin typeface="Libre Baskerville"/>
                <a:ea typeface="Libre Baskerville"/>
                <a:cs typeface="Libre Baskerville"/>
                <a:sym typeface="Libre Baskerville"/>
              </a:defRPr>
            </a:lvl1pPr>
            <a:lvl2pPr lvl="1"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2pPr>
            <a:lvl3pPr lvl="2"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3pPr>
            <a:lvl4pPr lvl="3"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4pPr>
            <a:lvl5pPr lvl="4"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5pPr>
            <a:lvl6pPr lvl="5"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6pPr>
            <a:lvl7pPr lvl="6"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7pPr>
            <a:lvl8pPr lvl="7"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8pPr>
            <a:lvl9pPr lvl="8"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9pPr>
          </a:lstStyle>
          <a:p/>
        </p:txBody>
      </p:sp>
      <p:sp>
        <p:nvSpPr>
          <p:cNvPr id="173" name="Google Shape;173;g39cc1bfecba_0_3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337" name="Shape 337"/>
        <p:cNvGrpSpPr/>
        <p:nvPr/>
      </p:nvGrpSpPr>
      <p:grpSpPr>
        <a:xfrm>
          <a:off x="0" y="0"/>
          <a:ext cx="0" cy="0"/>
          <a:chOff x="0" y="0"/>
          <a:chExt cx="0" cy="0"/>
        </a:xfrm>
      </p:grpSpPr>
      <p:sp>
        <p:nvSpPr>
          <p:cNvPr id="338" name="Google Shape;338;g39cc1bfecba_0_6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2"/>
              </a:buClr>
              <a:buSzPts val="2800"/>
              <a:buFont typeface="Libre Baskerville"/>
              <a:buNone/>
              <a:defRPr b="1" i="0" sz="2800" u="none" cap="none" strike="noStrike">
                <a:solidFill>
                  <a:schemeClr val="dk2"/>
                </a:solidFill>
                <a:latin typeface="Libre Baskerville"/>
                <a:ea typeface="Libre Baskerville"/>
                <a:cs typeface="Libre Baskerville"/>
                <a:sym typeface="Libre Baskerville"/>
              </a:defRPr>
            </a:lvl1pPr>
            <a:lvl2pPr lvl="1"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2pPr>
            <a:lvl3pPr lvl="2"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3pPr>
            <a:lvl4pPr lvl="3"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4pPr>
            <a:lvl5pPr lvl="4"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5pPr>
            <a:lvl6pPr lvl="5"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6pPr>
            <a:lvl7pPr lvl="6"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7pPr>
            <a:lvl8pPr lvl="7"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8pPr>
            <a:lvl9pPr lvl="8" marR="0" algn="l">
              <a:lnSpc>
                <a:spcPct val="100000"/>
              </a:lnSpc>
              <a:spcBef>
                <a:spcPts val="0"/>
              </a:spcBef>
              <a:spcAft>
                <a:spcPts val="0"/>
              </a:spcAft>
              <a:buClr>
                <a:schemeClr val="dk2"/>
              </a:buClr>
              <a:buSzPts val="2800"/>
              <a:buFont typeface="Prata"/>
              <a:buNone/>
              <a:defRPr b="0" i="0" sz="2800" u="none" cap="none" strike="noStrike">
                <a:solidFill>
                  <a:schemeClr val="dk2"/>
                </a:solidFill>
                <a:latin typeface="Prata"/>
                <a:ea typeface="Prata"/>
                <a:cs typeface="Prata"/>
                <a:sym typeface="Prata"/>
              </a:defRPr>
            </a:lvl9pPr>
          </a:lstStyle>
          <a:p/>
        </p:txBody>
      </p:sp>
      <p:sp>
        <p:nvSpPr>
          <p:cNvPr id="339" name="Google Shape;339;g39cc1bfecba_0_6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6.jpg"/><Relationship Id="rId4" Type="http://schemas.openxmlformats.org/officeDocument/2006/relationships/image" Target="../media/image51.jpg"/><Relationship Id="rId5" Type="http://schemas.openxmlformats.org/officeDocument/2006/relationships/image" Target="../media/image71.jpg"/><Relationship Id="rId6" Type="http://schemas.openxmlformats.org/officeDocument/2006/relationships/image" Target="../media/image47.jpg"/><Relationship Id="rId7" Type="http://schemas.openxmlformats.org/officeDocument/2006/relationships/image" Target="../media/image45.jpg"/><Relationship Id="rId8" Type="http://schemas.openxmlformats.org/officeDocument/2006/relationships/image" Target="../media/image4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50.jpg"/><Relationship Id="rId4" Type="http://schemas.openxmlformats.org/officeDocument/2006/relationships/image" Target="../media/image4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2.png"/><Relationship Id="rId4" Type="http://schemas.openxmlformats.org/officeDocument/2006/relationships/image" Target="../media/image48.png"/><Relationship Id="rId5" Type="http://schemas.openxmlformats.org/officeDocument/2006/relationships/image" Target="../media/image55.png"/><Relationship Id="rId6"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2.jpg"/><Relationship Id="rId6" Type="http://schemas.openxmlformats.org/officeDocument/2006/relationships/image" Target="../media/image61.jpg"/><Relationship Id="rId7" Type="http://schemas.openxmlformats.org/officeDocument/2006/relationships/image" Target="../media/image60.jpg"/><Relationship Id="rId8" Type="http://schemas.openxmlformats.org/officeDocument/2006/relationships/image" Target="../media/image9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67.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hyperlink" Target="https://www.tiktok.com/@ariam397" TargetMode="External"/><Relationship Id="rId4" Type="http://schemas.openxmlformats.org/officeDocument/2006/relationships/image" Target="../media/image73.png"/><Relationship Id="rId5" Type="http://schemas.openxmlformats.org/officeDocument/2006/relationships/hyperlink" Target="https://www.tiktok.com/@lamsat_farah.1?_t=ZS-8zwNXa0Aqsq&amp;_r=1" TargetMode="External"/><Relationship Id="rId6" Type="http://schemas.openxmlformats.org/officeDocument/2006/relationships/image" Target="../media/image76.jpg"/><Relationship Id="rId7" Type="http://schemas.openxmlformats.org/officeDocument/2006/relationships/hyperlink" Target="https://www.tiktok.com/@ema_gallery" TargetMode="External"/><Relationship Id="rId8" Type="http://schemas.openxmlformats.org/officeDocument/2006/relationships/image" Target="../media/image9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7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hyperlink" Target="http://drive.google.com/file/d/1NRTf2_V3g_gX36qwzZs8yVSBLS9biAUa/view" TargetMode="External"/><Relationship Id="rId4" Type="http://schemas.openxmlformats.org/officeDocument/2006/relationships/image" Target="../media/image8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hyperlink" Target="http://drive.google.com/file/d/1U0dqORgOUtn5eb_HHCiMD0ZiKvrog69r/view" TargetMode="External"/><Relationship Id="rId4" Type="http://schemas.openxmlformats.org/officeDocument/2006/relationships/image" Target="../media/image7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hyperlink" Target="http://drive.google.com/file/d/1M7rqd_oIInWWiTKz7UauD8FmFh4OUz5f/view" TargetMode="External"/><Relationship Id="rId4" Type="http://schemas.openxmlformats.org/officeDocument/2006/relationships/image" Target="../media/image7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hyperlink" Target="http://drive.google.com/file/d/1mn3ezbkYlGCQmG11bydYlHCirmvvoSfj/view" TargetMode="External"/><Relationship Id="rId4" Type="http://schemas.openxmlformats.org/officeDocument/2006/relationships/image" Target="../media/image8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hyperlink" Target="http://drive.google.com/file/d/1pRR0HqcthhcnTAB7NfyFz0Bp_And8BZY/view" TargetMode="External"/><Relationship Id="rId4" Type="http://schemas.openxmlformats.org/officeDocument/2006/relationships/image" Target="../media/image8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hyperlink" Target="http://drive.google.com/file/d/1JO0H9c9X7atrkQ42-w3LtbLPRh9b7060/view" TargetMode="External"/><Relationship Id="rId4" Type="http://schemas.openxmlformats.org/officeDocument/2006/relationships/image" Target="../media/image8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hyperlink" Target="http://drive.google.com/file/d/1mTYStbDwCdBUgBJO4plz2ujk0F2lhKyE/view" TargetMode="External"/><Relationship Id="rId4" Type="http://schemas.openxmlformats.org/officeDocument/2006/relationships/image" Target="../media/image8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89.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88.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8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9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9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9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9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9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5.xml"/><Relationship Id="rId3" Type="http://schemas.openxmlformats.org/officeDocument/2006/relationships/hyperlink" Target="https://sites.google.com/view/ariam-handmade/%D8%B5%D9%81%D8%AD%D8%A9-%D8%A7%D9%84%D8%B1%D8%A6%D9%8A%D8%B3%D9%8A%D8%A9?read_current=1"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
          <p:cNvSpPr txBox="1"/>
          <p:nvPr>
            <p:ph type="ctrTitle"/>
          </p:nvPr>
        </p:nvSpPr>
        <p:spPr>
          <a:xfrm>
            <a:off x="3178800" y="1761660"/>
            <a:ext cx="2786400" cy="102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0" i="1" lang="en" sz="4100">
                <a:solidFill>
                  <a:srgbClr val="470F03"/>
                </a:solidFill>
                <a:latin typeface="Lobster"/>
                <a:ea typeface="Lobster"/>
                <a:cs typeface="Lobster"/>
                <a:sym typeface="Lobster"/>
              </a:rPr>
              <a:t>Ariam</a:t>
            </a:r>
            <a:endParaRPr b="0" i="1" sz="4400">
              <a:latin typeface="Lobster"/>
              <a:ea typeface="Lobster"/>
              <a:cs typeface="Lobster"/>
              <a:sym typeface="Lobster"/>
            </a:endParaRPr>
          </a:p>
        </p:txBody>
      </p:sp>
      <p:sp>
        <p:nvSpPr>
          <p:cNvPr id="508" name="Google Shape;508;p1"/>
          <p:cNvSpPr txBox="1"/>
          <p:nvPr>
            <p:ph idx="1" type="subTitle"/>
          </p:nvPr>
        </p:nvSpPr>
        <p:spPr>
          <a:xfrm>
            <a:off x="3178800" y="2719955"/>
            <a:ext cx="2786400" cy="56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sz="1500">
                <a:solidFill>
                  <a:srgbClr val="470F03"/>
                </a:solidFill>
                <a:latin typeface="Caveat"/>
                <a:ea typeface="Caveat"/>
                <a:cs typeface="Caveat"/>
                <a:sym typeface="Caveat"/>
              </a:rPr>
              <a:t>Handmade Wedding Trays &amp; Décor for Engagements &amp; Katb El-Ketab</a:t>
            </a:r>
            <a:endParaRPr sz="1500">
              <a:solidFill>
                <a:srgbClr val="470F03"/>
              </a:solidFill>
              <a:latin typeface="Caveat"/>
              <a:ea typeface="Caveat"/>
              <a:cs typeface="Caveat"/>
              <a:sym typeface="Caveat"/>
            </a:endParaRPr>
          </a:p>
          <a:p>
            <a:pPr indent="0" lvl="0" marL="0" rtl="0" algn="ctr">
              <a:lnSpc>
                <a:spcPct val="100000"/>
              </a:lnSpc>
              <a:spcBef>
                <a:spcPts val="0"/>
              </a:spcBef>
              <a:spcAft>
                <a:spcPts val="0"/>
              </a:spcAft>
              <a:buSzPts val="1400"/>
              <a:buNone/>
            </a:pPr>
            <a:r>
              <a:t/>
            </a:r>
            <a:endParaRPr/>
          </a:p>
        </p:txBody>
      </p:sp>
      <p:cxnSp>
        <p:nvCxnSpPr>
          <p:cNvPr id="509" name="Google Shape;509;p1"/>
          <p:cNvCxnSpPr/>
          <p:nvPr/>
        </p:nvCxnSpPr>
        <p:spPr>
          <a:xfrm>
            <a:off x="4721625" y="3888975"/>
            <a:ext cx="3068400" cy="0"/>
          </a:xfrm>
          <a:prstGeom prst="straightConnector1">
            <a:avLst/>
          </a:prstGeom>
          <a:noFill/>
          <a:ln cap="flat" cmpd="sng" w="9525">
            <a:solidFill>
              <a:schemeClr val="dk2"/>
            </a:solidFill>
            <a:prstDash val="solid"/>
            <a:round/>
            <a:headEnd len="sm" w="sm" type="none"/>
            <a:tailEnd len="sm" w="sm" type="none"/>
          </a:ln>
        </p:spPr>
      </p:cxnSp>
      <p:cxnSp>
        <p:nvCxnSpPr>
          <p:cNvPr id="510" name="Google Shape;510;p1"/>
          <p:cNvCxnSpPr/>
          <p:nvPr/>
        </p:nvCxnSpPr>
        <p:spPr>
          <a:xfrm>
            <a:off x="4721625" y="4055450"/>
            <a:ext cx="3068400" cy="0"/>
          </a:xfrm>
          <a:prstGeom prst="straightConnector1">
            <a:avLst/>
          </a:prstGeom>
          <a:noFill/>
          <a:ln cap="flat" cmpd="sng" w="9525">
            <a:solidFill>
              <a:schemeClr val="dk2"/>
            </a:solidFill>
            <a:prstDash val="solid"/>
            <a:round/>
            <a:headEnd len="sm" w="sm" type="none"/>
            <a:tailEnd len="sm" w="sm" type="none"/>
          </a:ln>
        </p:spPr>
      </p:cxnSp>
      <p:pic>
        <p:nvPicPr>
          <p:cNvPr id="511" name="Google Shape;511;p1"/>
          <p:cNvPicPr preferRelativeResize="0"/>
          <p:nvPr/>
        </p:nvPicPr>
        <p:blipFill rotWithShape="1">
          <a:blip r:embed="rId3">
            <a:alphaModFix amt="90000"/>
          </a:blip>
          <a:srcRect b="0" l="0" r="0" t="0"/>
          <a:stretch/>
        </p:blipFill>
        <p:spPr>
          <a:xfrm rot="747603">
            <a:off x="1536232" y="1999819"/>
            <a:ext cx="2069538" cy="45041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
          <p:cNvSpPr txBox="1"/>
          <p:nvPr>
            <p:ph type="ctrTitle"/>
          </p:nvPr>
        </p:nvSpPr>
        <p:spPr>
          <a:xfrm>
            <a:off x="1171650" y="868675"/>
            <a:ext cx="6800700" cy="22800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6000"/>
              <a:buNone/>
            </a:pPr>
            <a:r>
              <a:rPr lang="en"/>
              <a:t>Marketing </a:t>
            </a:r>
            <a:br>
              <a:rPr lang="en"/>
            </a:br>
            <a:r>
              <a:rPr lang="en"/>
              <a:t>Mix</a:t>
            </a:r>
            <a:endParaRPr/>
          </a:p>
        </p:txBody>
      </p:sp>
      <p:sp>
        <p:nvSpPr>
          <p:cNvPr id="606" name="Google Shape;606;p10"/>
          <p:cNvSpPr txBox="1"/>
          <p:nvPr>
            <p:ph idx="1" type="subTitle"/>
          </p:nvPr>
        </p:nvSpPr>
        <p:spPr>
          <a:xfrm>
            <a:off x="2831700" y="3217458"/>
            <a:ext cx="3480600" cy="8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Product - Price - Promotion - Place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11" title="p2.png"/>
          <p:cNvPicPr preferRelativeResize="0"/>
          <p:nvPr/>
        </p:nvPicPr>
        <p:blipFill rotWithShape="1">
          <a:blip r:embed="rId3">
            <a:alphaModFix/>
          </a:blip>
          <a:srcRect b="6636" l="0" r="0" t="14261"/>
          <a:stretch/>
        </p:blipFill>
        <p:spPr>
          <a:xfrm>
            <a:off x="2718838" y="2778275"/>
            <a:ext cx="1828800" cy="1828800"/>
          </a:xfrm>
          <a:prstGeom prst="ellipse">
            <a:avLst/>
          </a:prstGeom>
          <a:solidFill>
            <a:schemeClr val="dk1"/>
          </a:solidFill>
          <a:ln>
            <a:noFill/>
          </a:ln>
          <a:effectLst>
            <a:outerShdw blurRad="75836" rotWithShape="0" algn="bl" dir="5400000" dist="12639">
              <a:srgbClr val="000000"/>
            </a:outerShdw>
          </a:effectLst>
        </p:spPr>
      </p:pic>
      <p:pic>
        <p:nvPicPr>
          <p:cNvPr id="612" name="Google Shape;612;p11" title="p3.png"/>
          <p:cNvPicPr preferRelativeResize="0"/>
          <p:nvPr/>
        </p:nvPicPr>
        <p:blipFill rotWithShape="1">
          <a:blip r:embed="rId4">
            <a:alphaModFix/>
          </a:blip>
          <a:srcRect b="0" l="12136" r="7490" t="17661"/>
          <a:stretch/>
        </p:blipFill>
        <p:spPr>
          <a:xfrm>
            <a:off x="5671873" y="1097650"/>
            <a:ext cx="1371600" cy="1371600"/>
          </a:xfrm>
          <a:prstGeom prst="ellipse">
            <a:avLst/>
          </a:prstGeom>
          <a:noFill/>
          <a:ln>
            <a:noFill/>
          </a:ln>
          <a:effectLst>
            <a:outerShdw blurRad="142875" rotWithShape="0" algn="bl" dir="5400000" dist="19050">
              <a:srgbClr val="000000"/>
            </a:outerShdw>
          </a:effectLst>
        </p:spPr>
      </p:pic>
      <p:pic>
        <p:nvPicPr>
          <p:cNvPr id="613" name="Google Shape;613;p11" title="p4.png"/>
          <p:cNvPicPr preferRelativeResize="0"/>
          <p:nvPr/>
        </p:nvPicPr>
        <p:blipFill rotWithShape="1">
          <a:blip r:embed="rId5">
            <a:alphaModFix/>
          </a:blip>
          <a:srcRect b="0" l="0" r="0" t="0"/>
          <a:stretch/>
        </p:blipFill>
        <p:spPr>
          <a:xfrm>
            <a:off x="2118288" y="869050"/>
            <a:ext cx="1828800" cy="1828800"/>
          </a:xfrm>
          <a:prstGeom prst="ellipse">
            <a:avLst/>
          </a:prstGeom>
          <a:noFill/>
          <a:ln>
            <a:noFill/>
          </a:ln>
        </p:spPr>
      </p:pic>
      <p:pic>
        <p:nvPicPr>
          <p:cNvPr id="614" name="Google Shape;614;p11" title="p5.png"/>
          <p:cNvPicPr preferRelativeResize="0"/>
          <p:nvPr/>
        </p:nvPicPr>
        <p:blipFill rotWithShape="1">
          <a:blip r:embed="rId6">
            <a:alphaModFix/>
          </a:blip>
          <a:srcRect b="0" l="0" r="0" t="0"/>
          <a:stretch/>
        </p:blipFill>
        <p:spPr>
          <a:xfrm>
            <a:off x="3587600" y="1153350"/>
            <a:ext cx="2286000" cy="2286000"/>
          </a:xfrm>
          <a:prstGeom prst="ellipse">
            <a:avLst/>
          </a:prstGeom>
          <a:noFill/>
          <a:ln>
            <a:noFill/>
          </a:ln>
        </p:spPr>
      </p:pic>
      <p:pic>
        <p:nvPicPr>
          <p:cNvPr id="615" name="Google Shape;615;p11" title="p6.png"/>
          <p:cNvPicPr preferRelativeResize="0"/>
          <p:nvPr/>
        </p:nvPicPr>
        <p:blipFill rotWithShape="1">
          <a:blip r:embed="rId7">
            <a:alphaModFix/>
          </a:blip>
          <a:srcRect b="0" l="0" r="0" t="0"/>
          <a:stretch/>
        </p:blipFill>
        <p:spPr>
          <a:xfrm>
            <a:off x="4547638" y="0"/>
            <a:ext cx="1371600" cy="1371600"/>
          </a:xfrm>
          <a:prstGeom prst="ellipse">
            <a:avLst/>
          </a:prstGeom>
          <a:noFill/>
          <a:ln>
            <a:noFill/>
          </a:ln>
        </p:spPr>
      </p:pic>
      <p:pic>
        <p:nvPicPr>
          <p:cNvPr id="616" name="Google Shape;616;p11" title="p7.png"/>
          <p:cNvPicPr preferRelativeResize="0"/>
          <p:nvPr/>
        </p:nvPicPr>
        <p:blipFill rotWithShape="1">
          <a:blip r:embed="rId8">
            <a:alphaModFix/>
          </a:blip>
          <a:srcRect b="0" l="0" r="0" t="0"/>
          <a:stretch/>
        </p:blipFill>
        <p:spPr>
          <a:xfrm>
            <a:off x="5228863" y="2629900"/>
            <a:ext cx="1645800" cy="1645800"/>
          </a:xfrm>
          <a:prstGeom prst="ellipse">
            <a:avLst/>
          </a:prstGeom>
          <a:solidFill>
            <a:schemeClr val="dk1"/>
          </a:solidFill>
          <a:ln>
            <a:noFill/>
          </a:ln>
          <a:effectLst>
            <a:outerShdw blurRad="75836" rotWithShape="0" algn="bl" dir="5400000" dist="12639">
              <a:srgbClr val="000000"/>
            </a:outerShdw>
          </a:effectLst>
        </p:spPr>
      </p:pic>
      <p:sp>
        <p:nvSpPr>
          <p:cNvPr id="617" name="Google Shape;617;p11"/>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Product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2"/>
          <p:cNvSpPr/>
          <p:nvPr/>
        </p:nvSpPr>
        <p:spPr>
          <a:xfrm>
            <a:off x="5909300" y="1958675"/>
            <a:ext cx="2331300" cy="255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2"/>
          <p:cNvSpPr/>
          <p:nvPr/>
        </p:nvSpPr>
        <p:spPr>
          <a:xfrm>
            <a:off x="903075" y="1958675"/>
            <a:ext cx="2331300" cy="255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2"/>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Products</a:t>
            </a:r>
            <a:endParaRPr/>
          </a:p>
        </p:txBody>
      </p:sp>
      <p:sp>
        <p:nvSpPr>
          <p:cNvPr id="625" name="Google Shape;625;p12"/>
          <p:cNvSpPr/>
          <p:nvPr/>
        </p:nvSpPr>
        <p:spPr>
          <a:xfrm>
            <a:off x="1032874" y="2093875"/>
            <a:ext cx="2369100" cy="2253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2"/>
          <p:cNvSpPr/>
          <p:nvPr/>
        </p:nvSpPr>
        <p:spPr>
          <a:xfrm>
            <a:off x="3401975" y="1958675"/>
            <a:ext cx="2186700" cy="255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2"/>
          <p:cNvSpPr txBox="1"/>
          <p:nvPr>
            <p:ph idx="4294967295" type="title"/>
          </p:nvPr>
        </p:nvSpPr>
        <p:spPr>
          <a:xfrm>
            <a:off x="1575037" y="2298412"/>
            <a:ext cx="12849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Design</a:t>
            </a:r>
            <a:endParaRPr sz="1800"/>
          </a:p>
        </p:txBody>
      </p:sp>
      <p:sp>
        <p:nvSpPr>
          <p:cNvPr id="628" name="Google Shape;628;p12"/>
          <p:cNvSpPr txBox="1"/>
          <p:nvPr>
            <p:ph idx="4294967295" type="subTitle"/>
          </p:nvPr>
        </p:nvSpPr>
        <p:spPr>
          <a:xfrm>
            <a:off x="1031400" y="2746825"/>
            <a:ext cx="2372100" cy="1481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Mirror tray 32-34 cm</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Acrylic-based tray</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Text with vinyl</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Text with laser wood</a:t>
            </a:r>
            <a:endParaRPr b="0" i="0" sz="1200" u="none" cap="none" strike="noStrike">
              <a:solidFill>
                <a:schemeClr val="dk2"/>
              </a:solidFill>
              <a:latin typeface="Montserrat"/>
              <a:ea typeface="Montserrat"/>
              <a:cs typeface="Montserrat"/>
              <a:sym typeface="Montserrat"/>
            </a:endParaRPr>
          </a:p>
        </p:txBody>
      </p:sp>
      <p:sp>
        <p:nvSpPr>
          <p:cNvPr id="629" name="Google Shape;629;p12"/>
          <p:cNvSpPr/>
          <p:nvPr/>
        </p:nvSpPr>
        <p:spPr>
          <a:xfrm>
            <a:off x="1883738" y="1630900"/>
            <a:ext cx="667500" cy="667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2"/>
          <p:cNvSpPr/>
          <p:nvPr/>
        </p:nvSpPr>
        <p:spPr>
          <a:xfrm>
            <a:off x="3538737" y="2093935"/>
            <a:ext cx="2369100" cy="2253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2"/>
          <p:cNvSpPr txBox="1"/>
          <p:nvPr>
            <p:ph idx="4294967295" type="title"/>
          </p:nvPr>
        </p:nvSpPr>
        <p:spPr>
          <a:xfrm>
            <a:off x="3538738" y="2298400"/>
            <a:ext cx="23691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Materials</a:t>
            </a:r>
            <a:endParaRPr sz="1800"/>
          </a:p>
        </p:txBody>
      </p:sp>
      <p:sp>
        <p:nvSpPr>
          <p:cNvPr id="632" name="Google Shape;632;p12"/>
          <p:cNvSpPr/>
          <p:nvPr/>
        </p:nvSpPr>
        <p:spPr>
          <a:xfrm>
            <a:off x="4389538" y="1630900"/>
            <a:ext cx="667500" cy="667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2"/>
          <p:cNvSpPr/>
          <p:nvPr/>
        </p:nvSpPr>
        <p:spPr>
          <a:xfrm>
            <a:off x="6044537" y="2093935"/>
            <a:ext cx="2369100" cy="2253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2"/>
          <p:cNvSpPr txBox="1"/>
          <p:nvPr>
            <p:ph idx="4294967295" type="title"/>
          </p:nvPr>
        </p:nvSpPr>
        <p:spPr>
          <a:xfrm>
            <a:off x="6044538" y="2298400"/>
            <a:ext cx="23691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Other Products</a:t>
            </a:r>
            <a:endParaRPr sz="1800"/>
          </a:p>
        </p:txBody>
      </p:sp>
      <p:sp>
        <p:nvSpPr>
          <p:cNvPr id="635" name="Google Shape;635;p12"/>
          <p:cNvSpPr/>
          <p:nvPr/>
        </p:nvSpPr>
        <p:spPr>
          <a:xfrm>
            <a:off x="6895338" y="1630900"/>
            <a:ext cx="667500" cy="667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6" name="Google Shape;636;p12"/>
          <p:cNvGrpSpPr/>
          <p:nvPr/>
        </p:nvGrpSpPr>
        <p:grpSpPr>
          <a:xfrm>
            <a:off x="2046208" y="1795578"/>
            <a:ext cx="342544" cy="338152"/>
            <a:chOff x="2041592" y="4396017"/>
            <a:chExt cx="474634" cy="468549"/>
          </a:xfrm>
        </p:grpSpPr>
        <p:sp>
          <p:nvSpPr>
            <p:cNvPr id="637" name="Google Shape;637;p12"/>
            <p:cNvSpPr/>
            <p:nvPr/>
          </p:nvSpPr>
          <p:spPr>
            <a:xfrm>
              <a:off x="2041592" y="4396017"/>
              <a:ext cx="474634" cy="468549"/>
            </a:xfrm>
            <a:custGeom>
              <a:rect b="b" l="l" r="r" t="t"/>
              <a:pathLst>
                <a:path extrusionOk="0" h="23715" w="24023">
                  <a:moveTo>
                    <a:pt x="18704" y="913"/>
                  </a:moveTo>
                  <a:lnTo>
                    <a:pt x="19224" y="2129"/>
                  </a:lnTo>
                  <a:lnTo>
                    <a:pt x="13836" y="2129"/>
                  </a:lnTo>
                  <a:lnTo>
                    <a:pt x="13836" y="3041"/>
                  </a:lnTo>
                  <a:lnTo>
                    <a:pt x="18867" y="3041"/>
                  </a:lnTo>
                  <a:lnTo>
                    <a:pt x="15660" y="6477"/>
                  </a:lnTo>
                  <a:lnTo>
                    <a:pt x="11941" y="2492"/>
                  </a:lnTo>
                  <a:lnTo>
                    <a:pt x="12616" y="913"/>
                  </a:lnTo>
                  <a:close/>
                  <a:moveTo>
                    <a:pt x="8365" y="10338"/>
                  </a:moveTo>
                  <a:cubicBezTo>
                    <a:pt x="8560" y="10338"/>
                    <a:pt x="8757" y="10350"/>
                    <a:pt x="8952" y="10371"/>
                  </a:cubicBezTo>
                  <a:cubicBezTo>
                    <a:pt x="7879" y="11811"/>
                    <a:pt x="7299" y="13558"/>
                    <a:pt x="7300" y="15353"/>
                  </a:cubicBezTo>
                  <a:cubicBezTo>
                    <a:pt x="7299" y="17149"/>
                    <a:pt x="7879" y="18898"/>
                    <a:pt x="8952" y="20337"/>
                  </a:cubicBezTo>
                  <a:cubicBezTo>
                    <a:pt x="8757" y="20359"/>
                    <a:pt x="8560" y="20370"/>
                    <a:pt x="8365" y="20370"/>
                  </a:cubicBezTo>
                  <a:cubicBezTo>
                    <a:pt x="5597" y="20370"/>
                    <a:pt x="3348" y="18119"/>
                    <a:pt x="3348" y="15353"/>
                  </a:cubicBezTo>
                  <a:cubicBezTo>
                    <a:pt x="3348" y="12587"/>
                    <a:pt x="5597" y="10338"/>
                    <a:pt x="8365" y="10338"/>
                  </a:cubicBezTo>
                  <a:close/>
                  <a:moveTo>
                    <a:pt x="12015" y="1"/>
                  </a:moveTo>
                  <a:lnTo>
                    <a:pt x="10869" y="2678"/>
                  </a:lnTo>
                  <a:lnTo>
                    <a:pt x="14925" y="7027"/>
                  </a:lnTo>
                  <a:cubicBezTo>
                    <a:pt x="13912" y="7116"/>
                    <a:pt x="12926" y="7388"/>
                    <a:pt x="12012" y="7832"/>
                  </a:cubicBezTo>
                  <a:cubicBezTo>
                    <a:pt x="10854" y="7271"/>
                    <a:pt x="9606" y="6993"/>
                    <a:pt x="8362" y="6993"/>
                  </a:cubicBezTo>
                  <a:cubicBezTo>
                    <a:pt x="6664" y="6993"/>
                    <a:pt x="4976" y="7510"/>
                    <a:pt x="3540" y="8524"/>
                  </a:cubicBezTo>
                  <a:lnTo>
                    <a:pt x="4067" y="9269"/>
                  </a:lnTo>
                  <a:cubicBezTo>
                    <a:pt x="5342" y="8369"/>
                    <a:pt x="6846" y="7905"/>
                    <a:pt x="8363" y="7905"/>
                  </a:cubicBezTo>
                  <a:cubicBezTo>
                    <a:pt x="9260" y="7905"/>
                    <a:pt x="10162" y="8067"/>
                    <a:pt x="11024" y="8397"/>
                  </a:cubicBezTo>
                  <a:cubicBezTo>
                    <a:pt x="10519" y="8732"/>
                    <a:pt x="10052" y="9123"/>
                    <a:pt x="9635" y="9563"/>
                  </a:cubicBezTo>
                  <a:cubicBezTo>
                    <a:pt x="9223" y="9471"/>
                    <a:pt x="8803" y="9425"/>
                    <a:pt x="8383" y="9425"/>
                  </a:cubicBezTo>
                  <a:cubicBezTo>
                    <a:pt x="8376" y="9425"/>
                    <a:pt x="8370" y="9425"/>
                    <a:pt x="8363" y="9425"/>
                  </a:cubicBezTo>
                  <a:cubicBezTo>
                    <a:pt x="5094" y="9425"/>
                    <a:pt x="2435" y="12084"/>
                    <a:pt x="2435" y="15353"/>
                  </a:cubicBezTo>
                  <a:cubicBezTo>
                    <a:pt x="2435" y="18623"/>
                    <a:pt x="5094" y="21282"/>
                    <a:pt x="8363" y="21282"/>
                  </a:cubicBezTo>
                  <a:cubicBezTo>
                    <a:pt x="8370" y="21282"/>
                    <a:pt x="8377" y="21282"/>
                    <a:pt x="8383" y="21282"/>
                  </a:cubicBezTo>
                  <a:cubicBezTo>
                    <a:pt x="8805" y="21282"/>
                    <a:pt x="9223" y="21237"/>
                    <a:pt x="9635" y="21146"/>
                  </a:cubicBezTo>
                  <a:cubicBezTo>
                    <a:pt x="10053" y="21584"/>
                    <a:pt x="10519" y="21976"/>
                    <a:pt x="11024" y="22310"/>
                  </a:cubicBezTo>
                  <a:cubicBezTo>
                    <a:pt x="10174" y="22636"/>
                    <a:pt x="9272" y="22802"/>
                    <a:pt x="8363" y="22802"/>
                  </a:cubicBezTo>
                  <a:cubicBezTo>
                    <a:pt x="4256" y="22802"/>
                    <a:pt x="915" y="19460"/>
                    <a:pt x="915" y="15353"/>
                  </a:cubicBezTo>
                  <a:cubicBezTo>
                    <a:pt x="912" y="13466"/>
                    <a:pt x="1629" y="11647"/>
                    <a:pt x="2920" y="10269"/>
                  </a:cubicBezTo>
                  <a:lnTo>
                    <a:pt x="2254" y="9647"/>
                  </a:lnTo>
                  <a:cubicBezTo>
                    <a:pt x="805" y="11193"/>
                    <a:pt x="1" y="13234"/>
                    <a:pt x="3" y="15353"/>
                  </a:cubicBezTo>
                  <a:cubicBezTo>
                    <a:pt x="3" y="19964"/>
                    <a:pt x="3753" y="23715"/>
                    <a:pt x="8363" y="23715"/>
                  </a:cubicBezTo>
                  <a:cubicBezTo>
                    <a:pt x="9628" y="23715"/>
                    <a:pt x="10875" y="23427"/>
                    <a:pt x="12012" y="22874"/>
                  </a:cubicBezTo>
                  <a:cubicBezTo>
                    <a:pt x="13174" y="23439"/>
                    <a:pt x="14422" y="23714"/>
                    <a:pt x="15660" y="23714"/>
                  </a:cubicBezTo>
                  <a:cubicBezTo>
                    <a:pt x="17772" y="23714"/>
                    <a:pt x="19857" y="22914"/>
                    <a:pt x="21448" y="21387"/>
                  </a:cubicBezTo>
                  <a:lnTo>
                    <a:pt x="20817" y="20729"/>
                  </a:lnTo>
                  <a:cubicBezTo>
                    <a:pt x="19397" y="22091"/>
                    <a:pt x="17539" y="22802"/>
                    <a:pt x="15659" y="22802"/>
                  </a:cubicBezTo>
                  <a:cubicBezTo>
                    <a:pt x="14488" y="22802"/>
                    <a:pt x="13308" y="22526"/>
                    <a:pt x="12221" y="21960"/>
                  </a:cubicBezTo>
                  <a:cubicBezTo>
                    <a:pt x="11429" y="21551"/>
                    <a:pt x="10717" y="20998"/>
                    <a:pt x="10125" y="20333"/>
                  </a:cubicBezTo>
                  <a:cubicBezTo>
                    <a:pt x="7572" y="17502"/>
                    <a:pt x="7573" y="13201"/>
                    <a:pt x="10127" y="10373"/>
                  </a:cubicBezTo>
                  <a:cubicBezTo>
                    <a:pt x="10720" y="9706"/>
                    <a:pt x="11430" y="9155"/>
                    <a:pt x="12223" y="8747"/>
                  </a:cubicBezTo>
                  <a:cubicBezTo>
                    <a:pt x="13278" y="8194"/>
                    <a:pt x="14451" y="7905"/>
                    <a:pt x="15642" y="7905"/>
                  </a:cubicBezTo>
                  <a:cubicBezTo>
                    <a:pt x="15648" y="7905"/>
                    <a:pt x="15654" y="7905"/>
                    <a:pt x="15660" y="7905"/>
                  </a:cubicBezTo>
                  <a:cubicBezTo>
                    <a:pt x="19767" y="7905"/>
                    <a:pt x="23109" y="11246"/>
                    <a:pt x="23109" y="15353"/>
                  </a:cubicBezTo>
                  <a:cubicBezTo>
                    <a:pt x="23110" y="16775"/>
                    <a:pt x="22703" y="18167"/>
                    <a:pt x="21938" y="19365"/>
                  </a:cubicBezTo>
                  <a:lnTo>
                    <a:pt x="22706" y="19857"/>
                  </a:lnTo>
                  <a:cubicBezTo>
                    <a:pt x="23566" y="18511"/>
                    <a:pt x="24023" y="16949"/>
                    <a:pt x="24020" y="15353"/>
                  </a:cubicBezTo>
                  <a:cubicBezTo>
                    <a:pt x="24020" y="10992"/>
                    <a:pt x="20662" y="7400"/>
                    <a:pt x="16395" y="7027"/>
                  </a:cubicBezTo>
                  <a:lnTo>
                    <a:pt x="20453" y="2678"/>
                  </a:lnTo>
                  <a:lnTo>
                    <a:pt x="193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2"/>
            <p:cNvSpPr/>
            <p:nvPr/>
          </p:nvSpPr>
          <p:spPr>
            <a:xfrm>
              <a:off x="2341985" y="4471096"/>
              <a:ext cx="18019" cy="24065"/>
            </a:xfrm>
            <a:custGeom>
              <a:rect b="b" l="l" r="r" t="t"/>
              <a:pathLst>
                <a:path extrusionOk="0" h="1218" w="912">
                  <a:moveTo>
                    <a:pt x="0" y="1"/>
                  </a:moveTo>
                  <a:lnTo>
                    <a:pt x="0" y="1217"/>
                  </a:lnTo>
                  <a:lnTo>
                    <a:pt x="912" y="1217"/>
                  </a:lnTo>
                  <a:lnTo>
                    <a:pt x="9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2"/>
            <p:cNvSpPr/>
            <p:nvPr/>
          </p:nvSpPr>
          <p:spPr>
            <a:xfrm>
              <a:off x="2233595" y="4582232"/>
              <a:ext cx="234541" cy="234284"/>
            </a:xfrm>
            <a:custGeom>
              <a:rect b="b" l="l" r="r" t="t"/>
              <a:pathLst>
                <a:path extrusionOk="0" h="11858" w="11871">
                  <a:moveTo>
                    <a:pt x="2294" y="2485"/>
                  </a:moveTo>
                  <a:cubicBezTo>
                    <a:pt x="3172" y="3417"/>
                    <a:pt x="3661" y="4650"/>
                    <a:pt x="3662" y="5928"/>
                  </a:cubicBezTo>
                  <a:cubicBezTo>
                    <a:pt x="3662" y="7226"/>
                    <a:pt x="3179" y="8437"/>
                    <a:pt x="2295" y="9368"/>
                  </a:cubicBezTo>
                  <a:cubicBezTo>
                    <a:pt x="1417" y="8438"/>
                    <a:pt x="927" y="7209"/>
                    <a:pt x="925" y="5928"/>
                  </a:cubicBezTo>
                  <a:cubicBezTo>
                    <a:pt x="927" y="4650"/>
                    <a:pt x="1417" y="3417"/>
                    <a:pt x="2294" y="2485"/>
                  </a:cubicBezTo>
                  <a:close/>
                  <a:moveTo>
                    <a:pt x="4368" y="1166"/>
                  </a:moveTo>
                  <a:cubicBezTo>
                    <a:pt x="6668" y="3925"/>
                    <a:pt x="6670" y="7935"/>
                    <a:pt x="4371" y="10695"/>
                  </a:cubicBezTo>
                  <a:cubicBezTo>
                    <a:pt x="3872" y="10529"/>
                    <a:pt x="3402" y="10286"/>
                    <a:pt x="2978" y="9973"/>
                  </a:cubicBezTo>
                  <a:cubicBezTo>
                    <a:pt x="4009" y="8875"/>
                    <a:pt x="4574" y="7452"/>
                    <a:pt x="4574" y="5928"/>
                  </a:cubicBezTo>
                  <a:cubicBezTo>
                    <a:pt x="4572" y="4427"/>
                    <a:pt x="4002" y="2980"/>
                    <a:pt x="2978" y="1882"/>
                  </a:cubicBezTo>
                  <a:cubicBezTo>
                    <a:pt x="3402" y="1573"/>
                    <a:pt x="3870" y="1331"/>
                    <a:pt x="4368" y="1166"/>
                  </a:cubicBezTo>
                  <a:close/>
                  <a:moveTo>
                    <a:pt x="5942" y="912"/>
                  </a:moveTo>
                  <a:cubicBezTo>
                    <a:pt x="8709" y="912"/>
                    <a:pt x="10959" y="3162"/>
                    <a:pt x="10959" y="5928"/>
                  </a:cubicBezTo>
                  <a:cubicBezTo>
                    <a:pt x="10959" y="8694"/>
                    <a:pt x="8709" y="10947"/>
                    <a:pt x="5942" y="10947"/>
                  </a:cubicBezTo>
                  <a:cubicBezTo>
                    <a:pt x="5748" y="10945"/>
                    <a:pt x="5554" y="10934"/>
                    <a:pt x="5362" y="10912"/>
                  </a:cubicBezTo>
                  <a:cubicBezTo>
                    <a:pt x="7556" y="7952"/>
                    <a:pt x="7555" y="3905"/>
                    <a:pt x="5358" y="948"/>
                  </a:cubicBezTo>
                  <a:cubicBezTo>
                    <a:pt x="5551" y="925"/>
                    <a:pt x="5747" y="912"/>
                    <a:pt x="5942" y="912"/>
                  </a:cubicBezTo>
                  <a:close/>
                  <a:moveTo>
                    <a:pt x="5942" y="0"/>
                  </a:moveTo>
                  <a:cubicBezTo>
                    <a:pt x="5421" y="2"/>
                    <a:pt x="4903" y="70"/>
                    <a:pt x="4401" y="206"/>
                  </a:cubicBezTo>
                  <a:cubicBezTo>
                    <a:pt x="1799" y="910"/>
                    <a:pt x="1" y="3283"/>
                    <a:pt x="22" y="5978"/>
                  </a:cubicBezTo>
                  <a:cubicBezTo>
                    <a:pt x="43" y="8674"/>
                    <a:pt x="1878" y="11016"/>
                    <a:pt x="4492" y="11680"/>
                  </a:cubicBezTo>
                  <a:cubicBezTo>
                    <a:pt x="4967" y="11796"/>
                    <a:pt x="5453" y="11855"/>
                    <a:pt x="5942" y="11858"/>
                  </a:cubicBezTo>
                  <a:cubicBezTo>
                    <a:pt x="9211" y="11858"/>
                    <a:pt x="11870" y="9198"/>
                    <a:pt x="11870" y="5930"/>
                  </a:cubicBezTo>
                  <a:cubicBezTo>
                    <a:pt x="11870" y="2661"/>
                    <a:pt x="9211" y="0"/>
                    <a:pt x="59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0" name="Google Shape;640;p12"/>
          <p:cNvGrpSpPr/>
          <p:nvPr/>
        </p:nvGrpSpPr>
        <p:grpSpPr>
          <a:xfrm>
            <a:off x="7057808" y="1798191"/>
            <a:ext cx="342487" cy="332905"/>
            <a:chOff x="4344961" y="2982744"/>
            <a:chExt cx="474555" cy="461278"/>
          </a:xfrm>
        </p:grpSpPr>
        <p:sp>
          <p:nvSpPr>
            <p:cNvPr id="641" name="Google Shape;641;p12"/>
            <p:cNvSpPr/>
            <p:nvPr/>
          </p:nvSpPr>
          <p:spPr>
            <a:xfrm>
              <a:off x="4344961" y="2982744"/>
              <a:ext cx="474555" cy="461278"/>
            </a:xfrm>
            <a:custGeom>
              <a:rect b="b" l="l" r="r" t="t"/>
              <a:pathLst>
                <a:path extrusionOk="0" h="23347" w="24019">
                  <a:moveTo>
                    <a:pt x="9169" y="803"/>
                  </a:moveTo>
                  <a:lnTo>
                    <a:pt x="5960" y="4011"/>
                  </a:lnTo>
                  <a:lnTo>
                    <a:pt x="1480" y="4011"/>
                  </a:lnTo>
                  <a:lnTo>
                    <a:pt x="4689" y="803"/>
                  </a:lnTo>
                  <a:close/>
                  <a:moveTo>
                    <a:pt x="19331" y="803"/>
                  </a:moveTo>
                  <a:lnTo>
                    <a:pt x="22540" y="4011"/>
                  </a:lnTo>
                  <a:lnTo>
                    <a:pt x="18058" y="4011"/>
                  </a:lnTo>
                  <a:lnTo>
                    <a:pt x="14849" y="803"/>
                  </a:lnTo>
                  <a:close/>
                  <a:moveTo>
                    <a:pt x="22781" y="4813"/>
                  </a:moveTo>
                  <a:lnTo>
                    <a:pt x="22106" y="5882"/>
                  </a:lnTo>
                  <a:lnTo>
                    <a:pt x="18962" y="5882"/>
                  </a:lnTo>
                  <a:lnTo>
                    <a:pt x="18962" y="6685"/>
                  </a:lnTo>
                  <a:lnTo>
                    <a:pt x="21598" y="6685"/>
                  </a:lnTo>
                  <a:lnTo>
                    <a:pt x="13370" y="19694"/>
                  </a:lnTo>
                  <a:lnTo>
                    <a:pt x="18184" y="4813"/>
                  </a:lnTo>
                  <a:close/>
                  <a:moveTo>
                    <a:pt x="5834" y="4814"/>
                  </a:moveTo>
                  <a:lnTo>
                    <a:pt x="10649" y="19696"/>
                  </a:lnTo>
                  <a:lnTo>
                    <a:pt x="2422" y="6685"/>
                  </a:lnTo>
                  <a:lnTo>
                    <a:pt x="5057" y="6685"/>
                  </a:lnTo>
                  <a:lnTo>
                    <a:pt x="5057" y="5883"/>
                  </a:lnTo>
                  <a:lnTo>
                    <a:pt x="1914" y="5883"/>
                  </a:lnTo>
                  <a:lnTo>
                    <a:pt x="1238" y="4814"/>
                  </a:lnTo>
                  <a:close/>
                  <a:moveTo>
                    <a:pt x="13715" y="803"/>
                  </a:moveTo>
                  <a:lnTo>
                    <a:pt x="16924" y="4011"/>
                  </a:lnTo>
                  <a:lnTo>
                    <a:pt x="15486" y="4011"/>
                  </a:lnTo>
                  <a:lnTo>
                    <a:pt x="15486" y="4813"/>
                  </a:lnTo>
                  <a:lnTo>
                    <a:pt x="17341" y="4813"/>
                  </a:lnTo>
                  <a:lnTo>
                    <a:pt x="12010" y="21293"/>
                  </a:lnTo>
                  <a:lnTo>
                    <a:pt x="6678" y="4813"/>
                  </a:lnTo>
                  <a:lnTo>
                    <a:pt x="13614" y="4813"/>
                  </a:lnTo>
                  <a:lnTo>
                    <a:pt x="13614" y="4011"/>
                  </a:lnTo>
                  <a:lnTo>
                    <a:pt x="7094" y="4011"/>
                  </a:lnTo>
                  <a:lnTo>
                    <a:pt x="10304" y="803"/>
                  </a:lnTo>
                  <a:close/>
                  <a:moveTo>
                    <a:pt x="4356" y="0"/>
                  </a:moveTo>
                  <a:lnTo>
                    <a:pt x="0" y="4356"/>
                  </a:lnTo>
                  <a:lnTo>
                    <a:pt x="12010" y="23347"/>
                  </a:lnTo>
                  <a:lnTo>
                    <a:pt x="24018" y="4356"/>
                  </a:lnTo>
                  <a:lnTo>
                    <a:pt x="1966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2"/>
            <p:cNvSpPr/>
            <p:nvPr/>
          </p:nvSpPr>
          <p:spPr>
            <a:xfrm>
              <a:off x="4508039" y="3093682"/>
              <a:ext cx="71206" cy="179378"/>
            </a:xfrm>
            <a:custGeom>
              <a:rect b="b" l="l" r="r" t="t"/>
              <a:pathLst>
                <a:path extrusionOk="0" h="9079" w="3604">
                  <a:moveTo>
                    <a:pt x="0" y="1"/>
                  </a:moveTo>
                  <a:lnTo>
                    <a:pt x="2837" y="9078"/>
                  </a:lnTo>
                  <a:lnTo>
                    <a:pt x="3604" y="8839"/>
                  </a:lnTo>
                  <a:lnTo>
                    <a:pt x="1093" y="804"/>
                  </a:lnTo>
                  <a:lnTo>
                    <a:pt x="2685" y="804"/>
                  </a:lnTo>
                  <a:lnTo>
                    <a:pt x="26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2"/>
            <p:cNvSpPr/>
            <p:nvPr/>
          </p:nvSpPr>
          <p:spPr>
            <a:xfrm>
              <a:off x="4576953" y="3093682"/>
              <a:ext cx="26416" cy="15885"/>
            </a:xfrm>
            <a:custGeom>
              <a:rect b="b" l="l" r="r" t="t"/>
              <a:pathLst>
                <a:path extrusionOk="0" h="804" w="1337">
                  <a:moveTo>
                    <a:pt x="0" y="1"/>
                  </a:moveTo>
                  <a:lnTo>
                    <a:pt x="0" y="804"/>
                  </a:lnTo>
                  <a:lnTo>
                    <a:pt x="1337" y="804"/>
                  </a:lnTo>
                  <a:lnTo>
                    <a:pt x="13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2"/>
            <p:cNvSpPr/>
            <p:nvPr/>
          </p:nvSpPr>
          <p:spPr>
            <a:xfrm>
              <a:off x="4545242" y="3025005"/>
              <a:ext cx="73972" cy="15885"/>
            </a:xfrm>
            <a:custGeom>
              <a:rect b="b" l="l" r="r" t="t"/>
              <a:pathLst>
                <a:path extrusionOk="0" h="804" w="3744">
                  <a:moveTo>
                    <a:pt x="1" y="1"/>
                  </a:moveTo>
                  <a:lnTo>
                    <a:pt x="1" y="803"/>
                  </a:lnTo>
                  <a:lnTo>
                    <a:pt x="3743" y="803"/>
                  </a:lnTo>
                  <a:lnTo>
                    <a:pt x="37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2"/>
            <p:cNvSpPr/>
            <p:nvPr/>
          </p:nvSpPr>
          <p:spPr>
            <a:xfrm>
              <a:off x="4429009" y="3025005"/>
              <a:ext cx="26436" cy="15885"/>
            </a:xfrm>
            <a:custGeom>
              <a:rect b="b" l="l" r="r" t="t"/>
              <a:pathLst>
                <a:path extrusionOk="0" h="804" w="1338">
                  <a:moveTo>
                    <a:pt x="1" y="1"/>
                  </a:moveTo>
                  <a:lnTo>
                    <a:pt x="1" y="803"/>
                  </a:lnTo>
                  <a:lnTo>
                    <a:pt x="1337" y="803"/>
                  </a:lnTo>
                  <a:lnTo>
                    <a:pt x="13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2"/>
            <p:cNvSpPr/>
            <p:nvPr/>
          </p:nvSpPr>
          <p:spPr>
            <a:xfrm>
              <a:off x="4709012" y="3025005"/>
              <a:ext cx="26436" cy="15885"/>
            </a:xfrm>
            <a:custGeom>
              <a:rect b="b" l="l" r="r" t="t"/>
              <a:pathLst>
                <a:path extrusionOk="0" h="804" w="1338">
                  <a:moveTo>
                    <a:pt x="1" y="1"/>
                  </a:moveTo>
                  <a:lnTo>
                    <a:pt x="1" y="803"/>
                  </a:lnTo>
                  <a:lnTo>
                    <a:pt x="1338" y="803"/>
                  </a:lnTo>
                  <a:lnTo>
                    <a:pt x="133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7" name="Google Shape;647;p12"/>
          <p:cNvGrpSpPr/>
          <p:nvPr/>
        </p:nvGrpSpPr>
        <p:grpSpPr>
          <a:xfrm>
            <a:off x="4594411" y="1793397"/>
            <a:ext cx="257745" cy="342487"/>
            <a:chOff x="921065" y="2318536"/>
            <a:chExt cx="357137" cy="474555"/>
          </a:xfrm>
        </p:grpSpPr>
        <p:sp>
          <p:nvSpPr>
            <p:cNvPr id="648" name="Google Shape;648;p12"/>
            <p:cNvSpPr/>
            <p:nvPr/>
          </p:nvSpPr>
          <p:spPr>
            <a:xfrm>
              <a:off x="921065" y="2318536"/>
              <a:ext cx="357137" cy="474555"/>
            </a:xfrm>
            <a:custGeom>
              <a:rect b="b" l="l" r="r" t="t"/>
              <a:pathLst>
                <a:path extrusionOk="0" h="24019" w="18076">
                  <a:moveTo>
                    <a:pt x="6432" y="744"/>
                  </a:moveTo>
                  <a:lnTo>
                    <a:pt x="5352" y="2724"/>
                  </a:lnTo>
                  <a:lnTo>
                    <a:pt x="2535" y="2724"/>
                  </a:lnTo>
                  <a:lnTo>
                    <a:pt x="3795" y="744"/>
                  </a:lnTo>
                  <a:close/>
                  <a:moveTo>
                    <a:pt x="10799" y="744"/>
                  </a:moveTo>
                  <a:lnTo>
                    <a:pt x="11880" y="2724"/>
                  </a:lnTo>
                  <a:lnTo>
                    <a:pt x="6198" y="2724"/>
                  </a:lnTo>
                  <a:lnTo>
                    <a:pt x="7278" y="744"/>
                  </a:lnTo>
                  <a:close/>
                  <a:moveTo>
                    <a:pt x="14281" y="744"/>
                  </a:moveTo>
                  <a:lnTo>
                    <a:pt x="15543" y="2724"/>
                  </a:lnTo>
                  <a:lnTo>
                    <a:pt x="12726" y="2724"/>
                  </a:lnTo>
                  <a:lnTo>
                    <a:pt x="11646" y="744"/>
                  </a:lnTo>
                  <a:close/>
                  <a:moveTo>
                    <a:pt x="11608" y="3467"/>
                  </a:moveTo>
                  <a:lnTo>
                    <a:pt x="9131" y="5943"/>
                  </a:lnTo>
                  <a:lnTo>
                    <a:pt x="8945" y="5943"/>
                  </a:lnTo>
                  <a:lnTo>
                    <a:pt x="6470" y="3467"/>
                  </a:lnTo>
                  <a:close/>
                  <a:moveTo>
                    <a:pt x="5418" y="3467"/>
                  </a:moveTo>
                  <a:lnTo>
                    <a:pt x="7958" y="6008"/>
                  </a:lnTo>
                  <a:cubicBezTo>
                    <a:pt x="7235" y="6094"/>
                    <a:pt x="6525" y="6269"/>
                    <a:pt x="5843" y="6529"/>
                  </a:cubicBezTo>
                  <a:lnTo>
                    <a:pt x="2759" y="3467"/>
                  </a:lnTo>
                  <a:close/>
                  <a:moveTo>
                    <a:pt x="15317" y="3468"/>
                  </a:moveTo>
                  <a:lnTo>
                    <a:pt x="12233" y="6529"/>
                  </a:lnTo>
                  <a:cubicBezTo>
                    <a:pt x="11552" y="6269"/>
                    <a:pt x="10841" y="6094"/>
                    <a:pt x="10118" y="6008"/>
                  </a:cubicBezTo>
                  <a:lnTo>
                    <a:pt x="12660" y="3468"/>
                  </a:lnTo>
                  <a:close/>
                  <a:moveTo>
                    <a:pt x="3390" y="0"/>
                  </a:moveTo>
                  <a:lnTo>
                    <a:pt x="1386" y="3148"/>
                  </a:lnTo>
                  <a:lnTo>
                    <a:pt x="5111" y="6846"/>
                  </a:lnTo>
                  <a:cubicBezTo>
                    <a:pt x="1987" y="8352"/>
                    <a:pt x="1" y="11514"/>
                    <a:pt x="2" y="14981"/>
                  </a:cubicBezTo>
                  <a:cubicBezTo>
                    <a:pt x="2" y="19965"/>
                    <a:pt x="4055" y="24018"/>
                    <a:pt x="9039" y="24018"/>
                  </a:cubicBezTo>
                  <a:cubicBezTo>
                    <a:pt x="9048" y="24018"/>
                    <a:pt x="9057" y="24018"/>
                    <a:pt x="9066" y="24018"/>
                  </a:cubicBezTo>
                  <a:cubicBezTo>
                    <a:pt x="10485" y="24018"/>
                    <a:pt x="11881" y="23682"/>
                    <a:pt x="13143" y="23035"/>
                  </a:cubicBezTo>
                  <a:cubicBezTo>
                    <a:pt x="14370" y="22405"/>
                    <a:pt x="15439" y="21506"/>
                    <a:pt x="16268" y="20405"/>
                  </a:cubicBezTo>
                  <a:lnTo>
                    <a:pt x="15674" y="19958"/>
                  </a:lnTo>
                  <a:cubicBezTo>
                    <a:pt x="14912" y="20969"/>
                    <a:pt x="13931" y="21795"/>
                    <a:pt x="12806" y="22372"/>
                  </a:cubicBezTo>
                  <a:cubicBezTo>
                    <a:pt x="11648" y="22967"/>
                    <a:pt x="10366" y="23276"/>
                    <a:pt x="9066" y="23276"/>
                  </a:cubicBezTo>
                  <a:cubicBezTo>
                    <a:pt x="9057" y="23276"/>
                    <a:pt x="9048" y="23276"/>
                    <a:pt x="9039" y="23276"/>
                  </a:cubicBezTo>
                  <a:cubicBezTo>
                    <a:pt x="4465" y="23276"/>
                    <a:pt x="744" y="19556"/>
                    <a:pt x="744" y="14983"/>
                  </a:cubicBezTo>
                  <a:cubicBezTo>
                    <a:pt x="744" y="11615"/>
                    <a:pt x="2781" y="8582"/>
                    <a:pt x="5898" y="7309"/>
                  </a:cubicBezTo>
                  <a:lnTo>
                    <a:pt x="5898" y="7306"/>
                  </a:lnTo>
                  <a:cubicBezTo>
                    <a:pt x="6820" y="6925"/>
                    <a:pt x="7804" y="6716"/>
                    <a:pt x="8802" y="6691"/>
                  </a:cubicBezTo>
                  <a:lnTo>
                    <a:pt x="8813" y="6691"/>
                  </a:lnTo>
                  <a:cubicBezTo>
                    <a:pt x="8886" y="6687"/>
                    <a:pt x="8958" y="6687"/>
                    <a:pt x="9039" y="6687"/>
                  </a:cubicBezTo>
                  <a:cubicBezTo>
                    <a:pt x="9120" y="6687"/>
                    <a:pt x="9191" y="6687"/>
                    <a:pt x="9265" y="6691"/>
                  </a:cubicBezTo>
                  <a:lnTo>
                    <a:pt x="9276" y="6691"/>
                  </a:lnTo>
                  <a:cubicBezTo>
                    <a:pt x="10274" y="6717"/>
                    <a:pt x="11259" y="6925"/>
                    <a:pt x="12181" y="7307"/>
                  </a:cubicBezTo>
                  <a:cubicBezTo>
                    <a:pt x="15297" y="8583"/>
                    <a:pt x="17334" y="11615"/>
                    <a:pt x="17334" y="14981"/>
                  </a:cubicBezTo>
                  <a:lnTo>
                    <a:pt x="18076" y="14981"/>
                  </a:lnTo>
                  <a:cubicBezTo>
                    <a:pt x="18076" y="11514"/>
                    <a:pt x="16091" y="8353"/>
                    <a:pt x="12968" y="6847"/>
                  </a:cubicBezTo>
                  <a:lnTo>
                    <a:pt x="16693" y="3150"/>
                  </a:lnTo>
                  <a:lnTo>
                    <a:pt x="146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2"/>
            <p:cNvSpPr/>
            <p:nvPr/>
          </p:nvSpPr>
          <p:spPr>
            <a:xfrm>
              <a:off x="979804" y="2494654"/>
              <a:ext cx="239698" cy="239738"/>
            </a:xfrm>
            <a:custGeom>
              <a:rect b="b" l="l" r="r" t="t"/>
              <a:pathLst>
                <a:path extrusionOk="0" h="12134" w="12132">
                  <a:moveTo>
                    <a:pt x="6066" y="744"/>
                  </a:moveTo>
                  <a:cubicBezTo>
                    <a:pt x="9001" y="744"/>
                    <a:pt x="11389" y="3131"/>
                    <a:pt x="11389" y="6066"/>
                  </a:cubicBezTo>
                  <a:cubicBezTo>
                    <a:pt x="11389" y="9001"/>
                    <a:pt x="9001" y="11390"/>
                    <a:pt x="6066" y="11390"/>
                  </a:cubicBezTo>
                  <a:cubicBezTo>
                    <a:pt x="3131" y="11390"/>
                    <a:pt x="742" y="9003"/>
                    <a:pt x="742" y="6066"/>
                  </a:cubicBezTo>
                  <a:cubicBezTo>
                    <a:pt x="742" y="3131"/>
                    <a:pt x="3131" y="744"/>
                    <a:pt x="6066" y="744"/>
                  </a:cubicBezTo>
                  <a:close/>
                  <a:moveTo>
                    <a:pt x="6066" y="0"/>
                  </a:moveTo>
                  <a:cubicBezTo>
                    <a:pt x="2720" y="0"/>
                    <a:pt x="0" y="2722"/>
                    <a:pt x="0" y="6066"/>
                  </a:cubicBezTo>
                  <a:cubicBezTo>
                    <a:pt x="0" y="9412"/>
                    <a:pt x="2721" y="12133"/>
                    <a:pt x="6066" y="12133"/>
                  </a:cubicBezTo>
                  <a:cubicBezTo>
                    <a:pt x="9410" y="12133"/>
                    <a:pt x="12131" y="9412"/>
                    <a:pt x="12131" y="6067"/>
                  </a:cubicBezTo>
                  <a:cubicBezTo>
                    <a:pt x="12131" y="2723"/>
                    <a:pt x="9410" y="0"/>
                    <a:pt x="60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2"/>
            <p:cNvSpPr/>
            <p:nvPr/>
          </p:nvSpPr>
          <p:spPr>
            <a:xfrm>
              <a:off x="1075173" y="2347896"/>
              <a:ext cx="48959" cy="14700"/>
            </a:xfrm>
            <a:custGeom>
              <a:rect b="b" l="l" r="r" t="t"/>
              <a:pathLst>
                <a:path extrusionOk="0" h="744" w="2478">
                  <a:moveTo>
                    <a:pt x="1" y="0"/>
                  </a:moveTo>
                  <a:lnTo>
                    <a:pt x="1" y="744"/>
                  </a:lnTo>
                  <a:lnTo>
                    <a:pt x="2477" y="744"/>
                  </a:lnTo>
                  <a:lnTo>
                    <a:pt x="24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2"/>
            <p:cNvSpPr/>
            <p:nvPr/>
          </p:nvSpPr>
          <p:spPr>
            <a:xfrm>
              <a:off x="1177893" y="2347896"/>
              <a:ext cx="19599" cy="14700"/>
            </a:xfrm>
            <a:custGeom>
              <a:rect b="b" l="l" r="r" t="t"/>
              <a:pathLst>
                <a:path extrusionOk="0" h="744" w="992">
                  <a:moveTo>
                    <a:pt x="1" y="0"/>
                  </a:moveTo>
                  <a:lnTo>
                    <a:pt x="1" y="744"/>
                  </a:lnTo>
                  <a:lnTo>
                    <a:pt x="992" y="744"/>
                  </a:lnTo>
                  <a:lnTo>
                    <a:pt x="9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2"/>
            <p:cNvSpPr/>
            <p:nvPr/>
          </p:nvSpPr>
          <p:spPr>
            <a:xfrm>
              <a:off x="1001814" y="2347896"/>
              <a:ext cx="19560" cy="14700"/>
            </a:xfrm>
            <a:custGeom>
              <a:rect b="b" l="l" r="r" t="t"/>
              <a:pathLst>
                <a:path extrusionOk="0" h="744" w="990">
                  <a:moveTo>
                    <a:pt x="0" y="0"/>
                  </a:moveTo>
                  <a:lnTo>
                    <a:pt x="0" y="744"/>
                  </a:lnTo>
                  <a:lnTo>
                    <a:pt x="990" y="744"/>
                  </a:lnTo>
                  <a:lnTo>
                    <a:pt x="99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2"/>
            <p:cNvSpPr/>
            <p:nvPr/>
          </p:nvSpPr>
          <p:spPr>
            <a:xfrm>
              <a:off x="950444" y="2465334"/>
              <a:ext cx="149209" cy="149209"/>
            </a:xfrm>
            <a:custGeom>
              <a:rect b="b" l="l" r="r" t="t"/>
              <a:pathLst>
                <a:path extrusionOk="0" h="7552" w="7552">
                  <a:moveTo>
                    <a:pt x="7549" y="0"/>
                  </a:moveTo>
                  <a:cubicBezTo>
                    <a:pt x="3386" y="0"/>
                    <a:pt x="1" y="3388"/>
                    <a:pt x="1" y="7551"/>
                  </a:cubicBezTo>
                  <a:lnTo>
                    <a:pt x="743" y="7551"/>
                  </a:lnTo>
                  <a:cubicBezTo>
                    <a:pt x="743" y="3798"/>
                    <a:pt x="3797" y="742"/>
                    <a:pt x="7552" y="742"/>
                  </a:cubicBezTo>
                  <a:lnTo>
                    <a:pt x="7552" y="0"/>
                  </a:lnTo>
                  <a:cubicBezTo>
                    <a:pt x="7551" y="0"/>
                    <a:pt x="7550" y="0"/>
                    <a:pt x="75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2"/>
            <p:cNvSpPr/>
            <p:nvPr/>
          </p:nvSpPr>
          <p:spPr>
            <a:xfrm>
              <a:off x="1099633" y="2614523"/>
              <a:ext cx="149248" cy="149209"/>
            </a:xfrm>
            <a:custGeom>
              <a:rect b="b" l="l" r="r" t="t"/>
              <a:pathLst>
                <a:path extrusionOk="0" h="7552" w="7554">
                  <a:moveTo>
                    <a:pt x="6810" y="0"/>
                  </a:moveTo>
                  <a:cubicBezTo>
                    <a:pt x="6810" y="3754"/>
                    <a:pt x="3756" y="6810"/>
                    <a:pt x="1" y="6810"/>
                  </a:cubicBezTo>
                  <a:lnTo>
                    <a:pt x="1" y="7552"/>
                  </a:lnTo>
                  <a:cubicBezTo>
                    <a:pt x="4166" y="7552"/>
                    <a:pt x="7554" y="4165"/>
                    <a:pt x="75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2"/>
            <p:cNvSpPr/>
            <p:nvPr/>
          </p:nvSpPr>
          <p:spPr>
            <a:xfrm>
              <a:off x="950444" y="2624303"/>
              <a:ext cx="14680" cy="19560"/>
            </a:xfrm>
            <a:custGeom>
              <a:rect b="b" l="l" r="r" t="t"/>
              <a:pathLst>
                <a:path extrusionOk="0" h="990" w="743">
                  <a:moveTo>
                    <a:pt x="1" y="0"/>
                  </a:moveTo>
                  <a:lnTo>
                    <a:pt x="1" y="990"/>
                  </a:lnTo>
                  <a:lnTo>
                    <a:pt x="743" y="990"/>
                  </a:lnTo>
                  <a:lnTo>
                    <a:pt x="74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
            <p:cNvSpPr/>
            <p:nvPr/>
          </p:nvSpPr>
          <p:spPr>
            <a:xfrm>
              <a:off x="1234182" y="2585144"/>
              <a:ext cx="14680" cy="19599"/>
            </a:xfrm>
            <a:custGeom>
              <a:rect b="b" l="l" r="r" t="t"/>
              <a:pathLst>
                <a:path extrusionOk="0" h="992" w="743">
                  <a:moveTo>
                    <a:pt x="0" y="0"/>
                  </a:moveTo>
                  <a:lnTo>
                    <a:pt x="0" y="991"/>
                  </a:lnTo>
                  <a:lnTo>
                    <a:pt x="742" y="991"/>
                  </a:lnTo>
                  <a:lnTo>
                    <a:pt x="7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7" name="Google Shape;657;p12"/>
          <p:cNvSpPr txBox="1"/>
          <p:nvPr>
            <p:ph idx="4294967295" type="subTitle"/>
          </p:nvPr>
        </p:nvSpPr>
        <p:spPr>
          <a:xfrm>
            <a:off x="3537200" y="2746825"/>
            <a:ext cx="2372100" cy="1481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Baby flowers</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Medium silk flowers</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Pearls</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Gemstones</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B7000 glue</a:t>
            </a:r>
            <a:endParaRPr b="0" i="0" sz="1200" u="none" cap="none" strike="noStrike">
              <a:solidFill>
                <a:schemeClr val="dk2"/>
              </a:solidFill>
              <a:latin typeface="Montserrat"/>
              <a:ea typeface="Montserrat"/>
              <a:cs typeface="Montserrat"/>
              <a:sym typeface="Montserrat"/>
            </a:endParaRPr>
          </a:p>
        </p:txBody>
      </p:sp>
      <p:sp>
        <p:nvSpPr>
          <p:cNvPr id="658" name="Google Shape;658;p12"/>
          <p:cNvSpPr txBox="1"/>
          <p:nvPr>
            <p:ph idx="4294967295" type="subTitle"/>
          </p:nvPr>
        </p:nvSpPr>
        <p:spPr>
          <a:xfrm>
            <a:off x="6043000" y="2746825"/>
            <a:ext cx="2372100" cy="1481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Floral Bouquets</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Marriage contract fingerprint</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Wedding napkin</a:t>
            </a:r>
            <a:endParaRPr b="0" i="0" sz="12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3"/>
          <p:cNvSpPr txBox="1"/>
          <p:nvPr>
            <p:ph type="title"/>
          </p:nvPr>
        </p:nvSpPr>
        <p:spPr>
          <a:xfrm>
            <a:off x="618925" y="522175"/>
            <a:ext cx="27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Product</a:t>
            </a:r>
            <a:endParaRPr/>
          </a:p>
        </p:txBody>
      </p:sp>
      <p:sp>
        <p:nvSpPr>
          <p:cNvPr id="664" name="Google Shape;664;p13"/>
          <p:cNvSpPr txBox="1"/>
          <p:nvPr>
            <p:ph idx="2" type="title"/>
          </p:nvPr>
        </p:nvSpPr>
        <p:spPr>
          <a:xfrm>
            <a:off x="5219250" y="1374750"/>
            <a:ext cx="2860800" cy="38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a:t>High Quality</a:t>
            </a:r>
            <a:endParaRPr/>
          </a:p>
        </p:txBody>
      </p:sp>
      <p:sp>
        <p:nvSpPr>
          <p:cNvPr id="665" name="Google Shape;665;p13"/>
          <p:cNvSpPr txBox="1"/>
          <p:nvPr>
            <p:ph idx="1" type="subTitle"/>
          </p:nvPr>
        </p:nvSpPr>
        <p:spPr>
          <a:xfrm>
            <a:off x="5219250" y="1675411"/>
            <a:ext cx="2860800" cy="64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Uses high-quality materials even when alternatives are cheaper</a:t>
            </a:r>
            <a:endParaRPr/>
          </a:p>
        </p:txBody>
      </p:sp>
      <p:sp>
        <p:nvSpPr>
          <p:cNvPr id="666" name="Google Shape;666;p13"/>
          <p:cNvSpPr txBox="1"/>
          <p:nvPr>
            <p:ph idx="3" type="title"/>
          </p:nvPr>
        </p:nvSpPr>
        <p:spPr>
          <a:xfrm>
            <a:off x="5219250" y="2448175"/>
            <a:ext cx="2860800" cy="38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a:t>Fully Customized</a:t>
            </a:r>
            <a:endParaRPr/>
          </a:p>
        </p:txBody>
      </p:sp>
      <p:sp>
        <p:nvSpPr>
          <p:cNvPr id="667" name="Google Shape;667;p13"/>
          <p:cNvSpPr txBox="1"/>
          <p:nvPr>
            <p:ph idx="4" type="subTitle"/>
          </p:nvPr>
        </p:nvSpPr>
        <p:spPr>
          <a:xfrm>
            <a:off x="5219250" y="2748836"/>
            <a:ext cx="2860800" cy="64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handmade pieces tailored to the customer’s exact request</a:t>
            </a:r>
            <a:endParaRPr/>
          </a:p>
        </p:txBody>
      </p:sp>
      <p:sp>
        <p:nvSpPr>
          <p:cNvPr id="668" name="Google Shape;668;p13"/>
          <p:cNvSpPr txBox="1"/>
          <p:nvPr>
            <p:ph idx="5" type="title"/>
          </p:nvPr>
        </p:nvSpPr>
        <p:spPr>
          <a:xfrm>
            <a:off x="5219250" y="3521600"/>
            <a:ext cx="2860800" cy="38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a:t>Customer First</a:t>
            </a:r>
            <a:endParaRPr/>
          </a:p>
        </p:txBody>
      </p:sp>
      <p:sp>
        <p:nvSpPr>
          <p:cNvPr id="669" name="Google Shape;669;p13"/>
          <p:cNvSpPr txBox="1"/>
          <p:nvPr>
            <p:ph idx="6" type="subTitle"/>
          </p:nvPr>
        </p:nvSpPr>
        <p:spPr>
          <a:xfrm>
            <a:off x="5219250" y="3822261"/>
            <a:ext cx="2860800" cy="64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fixes any damages or issues post delivery even if it’s the shipping company’s fault</a:t>
            </a:r>
            <a:endParaRPr/>
          </a:p>
        </p:txBody>
      </p:sp>
      <p:sp>
        <p:nvSpPr>
          <p:cNvPr id="670" name="Google Shape;670;p13"/>
          <p:cNvSpPr/>
          <p:nvPr/>
        </p:nvSpPr>
        <p:spPr>
          <a:xfrm>
            <a:off x="4416750" y="1518175"/>
            <a:ext cx="606900" cy="606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3"/>
          <p:cNvSpPr/>
          <p:nvPr/>
        </p:nvSpPr>
        <p:spPr>
          <a:xfrm>
            <a:off x="4416750" y="2588400"/>
            <a:ext cx="606900" cy="606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3"/>
          <p:cNvSpPr/>
          <p:nvPr/>
        </p:nvSpPr>
        <p:spPr>
          <a:xfrm>
            <a:off x="4416750" y="3658625"/>
            <a:ext cx="606900" cy="606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3" name="Google Shape;673;p13"/>
          <p:cNvGrpSpPr/>
          <p:nvPr/>
        </p:nvGrpSpPr>
        <p:grpSpPr>
          <a:xfrm>
            <a:off x="4526230" y="1622664"/>
            <a:ext cx="387949" cy="383766"/>
            <a:chOff x="5407657" y="3696958"/>
            <a:chExt cx="474555" cy="469438"/>
          </a:xfrm>
        </p:grpSpPr>
        <p:sp>
          <p:nvSpPr>
            <p:cNvPr id="674" name="Google Shape;674;p13"/>
            <p:cNvSpPr/>
            <p:nvPr/>
          </p:nvSpPr>
          <p:spPr>
            <a:xfrm>
              <a:off x="5407657" y="3696958"/>
              <a:ext cx="474555" cy="469438"/>
            </a:xfrm>
            <a:custGeom>
              <a:rect b="b" l="l" r="r" t="t"/>
              <a:pathLst>
                <a:path extrusionOk="0" h="23760" w="24019">
                  <a:moveTo>
                    <a:pt x="3358" y="7005"/>
                  </a:moveTo>
                  <a:lnTo>
                    <a:pt x="3358" y="9475"/>
                  </a:lnTo>
                  <a:lnTo>
                    <a:pt x="1175" y="8360"/>
                  </a:lnTo>
                  <a:lnTo>
                    <a:pt x="3358" y="7005"/>
                  </a:lnTo>
                  <a:close/>
                  <a:moveTo>
                    <a:pt x="20661" y="7003"/>
                  </a:moveTo>
                  <a:lnTo>
                    <a:pt x="22844" y="8360"/>
                  </a:lnTo>
                  <a:lnTo>
                    <a:pt x="20661" y="9475"/>
                  </a:lnTo>
                  <a:lnTo>
                    <a:pt x="20661" y="7003"/>
                  </a:lnTo>
                  <a:close/>
                  <a:moveTo>
                    <a:pt x="776" y="9027"/>
                  </a:moveTo>
                  <a:lnTo>
                    <a:pt x="2066" y="9685"/>
                  </a:lnTo>
                  <a:lnTo>
                    <a:pt x="2066" y="17433"/>
                  </a:lnTo>
                  <a:lnTo>
                    <a:pt x="2842" y="17433"/>
                  </a:lnTo>
                  <a:lnTo>
                    <a:pt x="2842" y="10082"/>
                  </a:lnTo>
                  <a:lnTo>
                    <a:pt x="9649" y="13564"/>
                  </a:lnTo>
                  <a:lnTo>
                    <a:pt x="776" y="22437"/>
                  </a:lnTo>
                  <a:lnTo>
                    <a:pt x="776" y="9027"/>
                  </a:lnTo>
                  <a:close/>
                  <a:moveTo>
                    <a:pt x="23243" y="9027"/>
                  </a:moveTo>
                  <a:lnTo>
                    <a:pt x="23243" y="22437"/>
                  </a:lnTo>
                  <a:lnTo>
                    <a:pt x="14368" y="13562"/>
                  </a:lnTo>
                  <a:lnTo>
                    <a:pt x="21177" y="10082"/>
                  </a:lnTo>
                  <a:lnTo>
                    <a:pt x="21177" y="17433"/>
                  </a:lnTo>
                  <a:lnTo>
                    <a:pt x="21951" y="17433"/>
                  </a:lnTo>
                  <a:lnTo>
                    <a:pt x="21951" y="9685"/>
                  </a:lnTo>
                  <a:lnTo>
                    <a:pt x="23243" y="9027"/>
                  </a:lnTo>
                  <a:close/>
                  <a:moveTo>
                    <a:pt x="13644" y="13932"/>
                  </a:moveTo>
                  <a:lnTo>
                    <a:pt x="20629" y="20919"/>
                  </a:lnTo>
                  <a:lnTo>
                    <a:pt x="5295" y="20919"/>
                  </a:lnTo>
                  <a:lnTo>
                    <a:pt x="5295" y="21693"/>
                  </a:lnTo>
                  <a:lnTo>
                    <a:pt x="21405" y="21693"/>
                  </a:lnTo>
                  <a:lnTo>
                    <a:pt x="22696" y="22985"/>
                  </a:lnTo>
                  <a:lnTo>
                    <a:pt x="1323" y="22985"/>
                  </a:lnTo>
                  <a:lnTo>
                    <a:pt x="10374" y="13934"/>
                  </a:lnTo>
                  <a:lnTo>
                    <a:pt x="12010" y="14769"/>
                  </a:lnTo>
                  <a:lnTo>
                    <a:pt x="13644" y="13932"/>
                  </a:lnTo>
                  <a:close/>
                  <a:moveTo>
                    <a:pt x="3358" y="0"/>
                  </a:moveTo>
                  <a:lnTo>
                    <a:pt x="3358" y="6092"/>
                  </a:lnTo>
                  <a:lnTo>
                    <a:pt x="1" y="8178"/>
                  </a:lnTo>
                  <a:lnTo>
                    <a:pt x="1" y="23759"/>
                  </a:lnTo>
                  <a:lnTo>
                    <a:pt x="24019" y="23759"/>
                  </a:lnTo>
                  <a:lnTo>
                    <a:pt x="24019" y="8178"/>
                  </a:lnTo>
                  <a:lnTo>
                    <a:pt x="20661" y="6090"/>
                  </a:lnTo>
                  <a:lnTo>
                    <a:pt x="20661" y="0"/>
                  </a:lnTo>
                  <a:lnTo>
                    <a:pt x="6845" y="0"/>
                  </a:lnTo>
                  <a:lnTo>
                    <a:pt x="6845" y="776"/>
                  </a:lnTo>
                  <a:lnTo>
                    <a:pt x="19886" y="776"/>
                  </a:lnTo>
                  <a:lnTo>
                    <a:pt x="19886" y="9872"/>
                  </a:lnTo>
                  <a:lnTo>
                    <a:pt x="13578" y="13095"/>
                  </a:lnTo>
                  <a:lnTo>
                    <a:pt x="12009" y="13898"/>
                  </a:lnTo>
                  <a:lnTo>
                    <a:pt x="10475" y="13115"/>
                  </a:lnTo>
                  <a:lnTo>
                    <a:pt x="4134" y="9872"/>
                  </a:lnTo>
                  <a:lnTo>
                    <a:pt x="4134" y="776"/>
                  </a:lnTo>
                  <a:lnTo>
                    <a:pt x="5295" y="776"/>
                  </a:lnTo>
                  <a:lnTo>
                    <a:pt x="52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3"/>
            <p:cNvSpPr/>
            <p:nvPr/>
          </p:nvSpPr>
          <p:spPr>
            <a:xfrm>
              <a:off x="5634710" y="4069426"/>
              <a:ext cx="20429" cy="15332"/>
            </a:xfrm>
            <a:custGeom>
              <a:rect b="b" l="l" r="r" t="t"/>
              <a:pathLst>
                <a:path extrusionOk="0" h="776" w="1034">
                  <a:moveTo>
                    <a:pt x="0" y="0"/>
                  </a:moveTo>
                  <a:lnTo>
                    <a:pt x="0" y="776"/>
                  </a:lnTo>
                  <a:lnTo>
                    <a:pt x="1033" y="776"/>
                  </a:lnTo>
                  <a:lnTo>
                    <a:pt x="10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3"/>
            <p:cNvSpPr/>
            <p:nvPr/>
          </p:nvSpPr>
          <p:spPr>
            <a:xfrm>
              <a:off x="5675549" y="4069426"/>
              <a:ext cx="20429" cy="15332"/>
            </a:xfrm>
            <a:custGeom>
              <a:rect b="b" l="l" r="r" t="t"/>
              <a:pathLst>
                <a:path extrusionOk="0" h="776" w="1034">
                  <a:moveTo>
                    <a:pt x="1" y="0"/>
                  </a:moveTo>
                  <a:lnTo>
                    <a:pt x="1" y="776"/>
                  </a:lnTo>
                  <a:lnTo>
                    <a:pt x="1034" y="776"/>
                  </a:lnTo>
                  <a:lnTo>
                    <a:pt x="103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3"/>
            <p:cNvSpPr/>
            <p:nvPr/>
          </p:nvSpPr>
          <p:spPr>
            <a:xfrm>
              <a:off x="5593891" y="4069426"/>
              <a:ext cx="20429" cy="15332"/>
            </a:xfrm>
            <a:custGeom>
              <a:rect b="b" l="l" r="r" t="t"/>
              <a:pathLst>
                <a:path extrusionOk="0" h="776" w="1034">
                  <a:moveTo>
                    <a:pt x="1" y="0"/>
                  </a:moveTo>
                  <a:lnTo>
                    <a:pt x="1" y="776"/>
                  </a:lnTo>
                  <a:lnTo>
                    <a:pt x="1034" y="776"/>
                  </a:lnTo>
                  <a:lnTo>
                    <a:pt x="103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3"/>
            <p:cNvSpPr/>
            <p:nvPr/>
          </p:nvSpPr>
          <p:spPr>
            <a:xfrm>
              <a:off x="5533848" y="3742874"/>
              <a:ext cx="220672" cy="156242"/>
            </a:xfrm>
            <a:custGeom>
              <a:rect b="b" l="l" r="r" t="t"/>
              <a:pathLst>
                <a:path extrusionOk="0" h="7908" w="11169">
                  <a:moveTo>
                    <a:pt x="8341" y="1"/>
                  </a:moveTo>
                  <a:cubicBezTo>
                    <a:pt x="7680" y="1"/>
                    <a:pt x="7020" y="252"/>
                    <a:pt x="6517" y="755"/>
                  </a:cubicBezTo>
                  <a:lnTo>
                    <a:pt x="5587" y="1685"/>
                  </a:lnTo>
                  <a:lnTo>
                    <a:pt x="4653" y="755"/>
                  </a:lnTo>
                  <a:cubicBezTo>
                    <a:pt x="4149" y="253"/>
                    <a:pt x="3489" y="3"/>
                    <a:pt x="2829" y="3"/>
                  </a:cubicBezTo>
                  <a:cubicBezTo>
                    <a:pt x="2170" y="3"/>
                    <a:pt x="1510" y="253"/>
                    <a:pt x="1006" y="755"/>
                  </a:cubicBezTo>
                  <a:cubicBezTo>
                    <a:pt x="0" y="1760"/>
                    <a:pt x="0" y="3396"/>
                    <a:pt x="1006" y="4401"/>
                  </a:cubicBezTo>
                  <a:lnTo>
                    <a:pt x="3763" y="7154"/>
                  </a:lnTo>
                  <a:cubicBezTo>
                    <a:pt x="4267" y="7656"/>
                    <a:pt x="4926" y="7907"/>
                    <a:pt x="5586" y="7907"/>
                  </a:cubicBezTo>
                  <a:cubicBezTo>
                    <a:pt x="6245" y="7907"/>
                    <a:pt x="6905" y="7656"/>
                    <a:pt x="7410" y="7154"/>
                  </a:cubicBezTo>
                  <a:lnTo>
                    <a:pt x="6862" y="6607"/>
                  </a:lnTo>
                  <a:cubicBezTo>
                    <a:pt x="6509" y="6958"/>
                    <a:pt x="6047" y="7133"/>
                    <a:pt x="5586" y="7133"/>
                  </a:cubicBezTo>
                  <a:cubicBezTo>
                    <a:pt x="5124" y="7133"/>
                    <a:pt x="4663" y="6958"/>
                    <a:pt x="4310" y="6607"/>
                  </a:cubicBezTo>
                  <a:lnTo>
                    <a:pt x="1553" y="3855"/>
                  </a:lnTo>
                  <a:cubicBezTo>
                    <a:pt x="870" y="3146"/>
                    <a:pt x="880" y="2020"/>
                    <a:pt x="1576" y="1326"/>
                  </a:cubicBezTo>
                  <a:cubicBezTo>
                    <a:pt x="1928" y="974"/>
                    <a:pt x="2389" y="798"/>
                    <a:pt x="2852" y="798"/>
                  </a:cubicBezTo>
                  <a:cubicBezTo>
                    <a:pt x="3303" y="798"/>
                    <a:pt x="3755" y="966"/>
                    <a:pt x="4104" y="1304"/>
                  </a:cubicBezTo>
                  <a:lnTo>
                    <a:pt x="5587" y="2781"/>
                  </a:lnTo>
                  <a:lnTo>
                    <a:pt x="7064" y="1304"/>
                  </a:lnTo>
                  <a:cubicBezTo>
                    <a:pt x="7416" y="956"/>
                    <a:pt x="7875" y="782"/>
                    <a:pt x="8334" y="782"/>
                  </a:cubicBezTo>
                  <a:cubicBezTo>
                    <a:pt x="8795" y="782"/>
                    <a:pt x="9257" y="958"/>
                    <a:pt x="9609" y="1310"/>
                  </a:cubicBezTo>
                  <a:cubicBezTo>
                    <a:pt x="10310" y="2012"/>
                    <a:pt x="10313" y="3149"/>
                    <a:pt x="9614" y="3855"/>
                  </a:cubicBezTo>
                  <a:lnTo>
                    <a:pt x="7931" y="5538"/>
                  </a:lnTo>
                  <a:lnTo>
                    <a:pt x="8479" y="6087"/>
                  </a:lnTo>
                  <a:lnTo>
                    <a:pt x="10163" y="4403"/>
                  </a:lnTo>
                  <a:cubicBezTo>
                    <a:pt x="11168" y="3396"/>
                    <a:pt x="11168" y="1760"/>
                    <a:pt x="10164" y="755"/>
                  </a:cubicBezTo>
                  <a:cubicBezTo>
                    <a:pt x="9662" y="252"/>
                    <a:pt x="9001" y="1"/>
                    <a:pt x="8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3"/>
            <p:cNvSpPr/>
            <p:nvPr/>
          </p:nvSpPr>
          <p:spPr>
            <a:xfrm>
              <a:off x="5567258" y="3770120"/>
              <a:ext cx="30802" cy="30743"/>
            </a:xfrm>
            <a:custGeom>
              <a:rect b="b" l="l" r="r" t="t"/>
              <a:pathLst>
                <a:path extrusionOk="0" h="1556" w="1559">
                  <a:moveTo>
                    <a:pt x="1556" y="0"/>
                  </a:moveTo>
                  <a:cubicBezTo>
                    <a:pt x="931" y="0"/>
                    <a:pt x="0" y="416"/>
                    <a:pt x="0" y="1556"/>
                  </a:cubicBezTo>
                  <a:lnTo>
                    <a:pt x="776" y="1556"/>
                  </a:lnTo>
                  <a:cubicBezTo>
                    <a:pt x="776" y="1229"/>
                    <a:pt x="887" y="1017"/>
                    <a:pt x="1127" y="890"/>
                  </a:cubicBezTo>
                  <a:cubicBezTo>
                    <a:pt x="1260" y="822"/>
                    <a:pt x="1408" y="783"/>
                    <a:pt x="1558" y="776"/>
                  </a:cubicBezTo>
                  <a:lnTo>
                    <a:pt x="1556" y="388"/>
                  </a:lnTo>
                  <a:lnTo>
                    <a:pt x="15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3"/>
            <p:cNvSpPr/>
            <p:nvPr/>
          </p:nvSpPr>
          <p:spPr>
            <a:xfrm>
              <a:off x="5502059" y="3727562"/>
              <a:ext cx="20429" cy="15332"/>
            </a:xfrm>
            <a:custGeom>
              <a:rect b="b" l="l" r="r" t="t"/>
              <a:pathLst>
                <a:path extrusionOk="0" h="776" w="1034">
                  <a:moveTo>
                    <a:pt x="1" y="0"/>
                  </a:moveTo>
                  <a:lnTo>
                    <a:pt x="1" y="776"/>
                  </a:lnTo>
                  <a:lnTo>
                    <a:pt x="1034" y="776"/>
                  </a:lnTo>
                  <a:lnTo>
                    <a:pt x="103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3"/>
            <p:cNvSpPr/>
            <p:nvPr/>
          </p:nvSpPr>
          <p:spPr>
            <a:xfrm>
              <a:off x="5767382" y="3727562"/>
              <a:ext cx="20429" cy="15332"/>
            </a:xfrm>
            <a:custGeom>
              <a:rect b="b" l="l" r="r" t="t"/>
              <a:pathLst>
                <a:path extrusionOk="0" h="776" w="1034">
                  <a:moveTo>
                    <a:pt x="1" y="0"/>
                  </a:moveTo>
                  <a:lnTo>
                    <a:pt x="1" y="776"/>
                  </a:lnTo>
                  <a:lnTo>
                    <a:pt x="1033" y="776"/>
                  </a:lnTo>
                  <a:lnTo>
                    <a:pt x="10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3"/>
            <p:cNvSpPr/>
            <p:nvPr/>
          </p:nvSpPr>
          <p:spPr>
            <a:xfrm>
              <a:off x="5634710" y="3931657"/>
              <a:ext cx="20429" cy="15352"/>
            </a:xfrm>
            <a:custGeom>
              <a:rect b="b" l="l" r="r" t="t"/>
              <a:pathLst>
                <a:path extrusionOk="0" h="777" w="1034">
                  <a:moveTo>
                    <a:pt x="0" y="1"/>
                  </a:moveTo>
                  <a:lnTo>
                    <a:pt x="0" y="776"/>
                  </a:lnTo>
                  <a:lnTo>
                    <a:pt x="1033" y="776"/>
                  </a:lnTo>
                  <a:lnTo>
                    <a:pt x="103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 name="Google Shape;683;p13"/>
          <p:cNvGrpSpPr/>
          <p:nvPr/>
        </p:nvGrpSpPr>
        <p:grpSpPr>
          <a:xfrm>
            <a:off x="4529380" y="3748976"/>
            <a:ext cx="381618" cy="387933"/>
            <a:chOff x="1479234" y="4425199"/>
            <a:chExt cx="466810" cy="474536"/>
          </a:xfrm>
        </p:grpSpPr>
        <p:sp>
          <p:nvSpPr>
            <p:cNvPr id="684" name="Google Shape;684;p13"/>
            <p:cNvSpPr/>
            <p:nvPr/>
          </p:nvSpPr>
          <p:spPr>
            <a:xfrm>
              <a:off x="1527363" y="4476016"/>
              <a:ext cx="370552" cy="423719"/>
            </a:xfrm>
            <a:custGeom>
              <a:rect b="b" l="l" r="r" t="t"/>
              <a:pathLst>
                <a:path extrusionOk="0" h="21446" w="18755">
                  <a:moveTo>
                    <a:pt x="9377" y="1"/>
                  </a:moveTo>
                  <a:lnTo>
                    <a:pt x="0" y="8038"/>
                  </a:lnTo>
                  <a:lnTo>
                    <a:pt x="0" y="21445"/>
                  </a:lnTo>
                  <a:lnTo>
                    <a:pt x="15800" y="21445"/>
                  </a:lnTo>
                  <a:lnTo>
                    <a:pt x="15800" y="20675"/>
                  </a:lnTo>
                  <a:lnTo>
                    <a:pt x="771" y="20675"/>
                  </a:lnTo>
                  <a:lnTo>
                    <a:pt x="771" y="8601"/>
                  </a:lnTo>
                  <a:lnTo>
                    <a:pt x="3212" y="8601"/>
                  </a:lnTo>
                  <a:lnTo>
                    <a:pt x="3212" y="7830"/>
                  </a:lnTo>
                  <a:lnTo>
                    <a:pt x="1427" y="7830"/>
                  </a:lnTo>
                  <a:lnTo>
                    <a:pt x="9377" y="1015"/>
                  </a:lnTo>
                  <a:lnTo>
                    <a:pt x="17328" y="7830"/>
                  </a:lnTo>
                  <a:lnTo>
                    <a:pt x="15543" y="7830"/>
                  </a:lnTo>
                  <a:lnTo>
                    <a:pt x="15543" y="8601"/>
                  </a:lnTo>
                  <a:lnTo>
                    <a:pt x="17983" y="8601"/>
                  </a:lnTo>
                  <a:lnTo>
                    <a:pt x="17983" y="20675"/>
                  </a:lnTo>
                  <a:lnTo>
                    <a:pt x="16827" y="20675"/>
                  </a:lnTo>
                  <a:lnTo>
                    <a:pt x="16827" y="21445"/>
                  </a:lnTo>
                  <a:lnTo>
                    <a:pt x="18754" y="21445"/>
                  </a:lnTo>
                  <a:lnTo>
                    <a:pt x="18754" y="8038"/>
                  </a:lnTo>
                  <a:lnTo>
                    <a:pt x="93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3"/>
            <p:cNvSpPr/>
            <p:nvPr/>
          </p:nvSpPr>
          <p:spPr>
            <a:xfrm>
              <a:off x="1479234" y="4425199"/>
              <a:ext cx="466810" cy="213816"/>
            </a:xfrm>
            <a:custGeom>
              <a:rect b="b" l="l" r="r" t="t"/>
              <a:pathLst>
                <a:path extrusionOk="0" h="10822" w="23627">
                  <a:moveTo>
                    <a:pt x="11813" y="1"/>
                  </a:moveTo>
                  <a:lnTo>
                    <a:pt x="0" y="10238"/>
                  </a:lnTo>
                  <a:lnTo>
                    <a:pt x="505" y="10821"/>
                  </a:lnTo>
                  <a:lnTo>
                    <a:pt x="11813" y="1020"/>
                  </a:lnTo>
                  <a:lnTo>
                    <a:pt x="23121" y="10821"/>
                  </a:lnTo>
                  <a:lnTo>
                    <a:pt x="23626" y="10238"/>
                  </a:lnTo>
                  <a:lnTo>
                    <a:pt x="118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3"/>
            <p:cNvSpPr/>
            <p:nvPr/>
          </p:nvSpPr>
          <p:spPr>
            <a:xfrm>
              <a:off x="1592286" y="4641386"/>
              <a:ext cx="240706" cy="170152"/>
            </a:xfrm>
            <a:custGeom>
              <a:rect b="b" l="l" r="r" t="t"/>
              <a:pathLst>
                <a:path extrusionOk="0" h="8612" w="12183">
                  <a:moveTo>
                    <a:pt x="3065" y="0"/>
                  </a:moveTo>
                  <a:cubicBezTo>
                    <a:pt x="2349" y="0"/>
                    <a:pt x="1633" y="272"/>
                    <a:pt x="1086" y="815"/>
                  </a:cubicBezTo>
                  <a:cubicBezTo>
                    <a:pt x="1" y="1907"/>
                    <a:pt x="1" y="3681"/>
                    <a:pt x="1087" y="4767"/>
                  </a:cubicBezTo>
                  <a:lnTo>
                    <a:pt x="4117" y="7794"/>
                  </a:lnTo>
                  <a:cubicBezTo>
                    <a:pt x="4661" y="8339"/>
                    <a:pt x="5376" y="8612"/>
                    <a:pt x="6090" y="8612"/>
                  </a:cubicBezTo>
                  <a:cubicBezTo>
                    <a:pt x="6805" y="8612"/>
                    <a:pt x="7520" y="8339"/>
                    <a:pt x="8064" y="7794"/>
                  </a:cubicBezTo>
                  <a:lnTo>
                    <a:pt x="7518" y="7250"/>
                  </a:lnTo>
                  <a:cubicBezTo>
                    <a:pt x="7123" y="7645"/>
                    <a:pt x="6607" y="7842"/>
                    <a:pt x="6090" y="7842"/>
                  </a:cubicBezTo>
                  <a:cubicBezTo>
                    <a:pt x="5573" y="7842"/>
                    <a:pt x="5056" y="7645"/>
                    <a:pt x="4662" y="7250"/>
                  </a:cubicBezTo>
                  <a:lnTo>
                    <a:pt x="1631" y="4223"/>
                  </a:lnTo>
                  <a:cubicBezTo>
                    <a:pt x="844" y="3436"/>
                    <a:pt x="844" y="2152"/>
                    <a:pt x="1631" y="1362"/>
                  </a:cubicBezTo>
                  <a:cubicBezTo>
                    <a:pt x="2027" y="968"/>
                    <a:pt x="2546" y="772"/>
                    <a:pt x="3064" y="772"/>
                  </a:cubicBezTo>
                  <a:cubicBezTo>
                    <a:pt x="3582" y="772"/>
                    <a:pt x="4100" y="968"/>
                    <a:pt x="4493" y="1362"/>
                  </a:cubicBezTo>
                  <a:lnTo>
                    <a:pt x="6091" y="2960"/>
                  </a:lnTo>
                  <a:lnTo>
                    <a:pt x="7690" y="1362"/>
                  </a:lnTo>
                  <a:cubicBezTo>
                    <a:pt x="8083" y="969"/>
                    <a:pt x="8600" y="772"/>
                    <a:pt x="9118" y="772"/>
                  </a:cubicBezTo>
                  <a:cubicBezTo>
                    <a:pt x="9636" y="772"/>
                    <a:pt x="10155" y="969"/>
                    <a:pt x="10551" y="1362"/>
                  </a:cubicBezTo>
                  <a:cubicBezTo>
                    <a:pt x="11338" y="2153"/>
                    <a:pt x="11338" y="3438"/>
                    <a:pt x="10551" y="4225"/>
                  </a:cubicBezTo>
                  <a:lnTo>
                    <a:pt x="8388" y="6385"/>
                  </a:lnTo>
                  <a:lnTo>
                    <a:pt x="8932" y="6930"/>
                  </a:lnTo>
                  <a:lnTo>
                    <a:pt x="11096" y="4767"/>
                  </a:lnTo>
                  <a:cubicBezTo>
                    <a:pt x="12183" y="3681"/>
                    <a:pt x="12183" y="1909"/>
                    <a:pt x="11095" y="815"/>
                  </a:cubicBezTo>
                  <a:cubicBezTo>
                    <a:pt x="10549" y="272"/>
                    <a:pt x="9833" y="1"/>
                    <a:pt x="9118" y="1"/>
                  </a:cubicBezTo>
                  <a:cubicBezTo>
                    <a:pt x="8403" y="1"/>
                    <a:pt x="7688" y="272"/>
                    <a:pt x="7144" y="815"/>
                  </a:cubicBezTo>
                  <a:lnTo>
                    <a:pt x="6091" y="1868"/>
                  </a:lnTo>
                  <a:lnTo>
                    <a:pt x="5039" y="815"/>
                  </a:lnTo>
                  <a:cubicBezTo>
                    <a:pt x="4496" y="272"/>
                    <a:pt x="3781" y="0"/>
                    <a:pt x="30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3"/>
            <p:cNvSpPr/>
            <p:nvPr/>
          </p:nvSpPr>
          <p:spPr>
            <a:xfrm>
              <a:off x="1628877" y="4671318"/>
              <a:ext cx="33054" cy="32995"/>
            </a:xfrm>
            <a:custGeom>
              <a:rect b="b" l="l" r="r" t="t"/>
              <a:pathLst>
                <a:path extrusionOk="0" h="1670" w="1673">
                  <a:moveTo>
                    <a:pt x="1670" y="0"/>
                  </a:moveTo>
                  <a:cubicBezTo>
                    <a:pt x="999" y="0"/>
                    <a:pt x="1" y="444"/>
                    <a:pt x="1" y="1670"/>
                  </a:cubicBezTo>
                  <a:lnTo>
                    <a:pt x="770" y="1670"/>
                  </a:lnTo>
                  <a:cubicBezTo>
                    <a:pt x="770" y="826"/>
                    <a:pt x="1522" y="773"/>
                    <a:pt x="1673" y="770"/>
                  </a:cubicBezTo>
                  <a:lnTo>
                    <a:pt x="1670" y="38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3"/>
            <p:cNvSpPr/>
            <p:nvPr/>
          </p:nvSpPr>
          <p:spPr>
            <a:xfrm>
              <a:off x="1626329" y="4838803"/>
              <a:ext cx="172602" cy="15253"/>
            </a:xfrm>
            <a:custGeom>
              <a:rect b="b" l="l" r="r" t="t"/>
              <a:pathLst>
                <a:path extrusionOk="0" h="772" w="8736">
                  <a:moveTo>
                    <a:pt x="1" y="0"/>
                  </a:moveTo>
                  <a:lnTo>
                    <a:pt x="1" y="771"/>
                  </a:lnTo>
                  <a:lnTo>
                    <a:pt x="8735" y="771"/>
                  </a:lnTo>
                  <a:lnTo>
                    <a:pt x="87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3"/>
            <p:cNvSpPr/>
            <p:nvPr/>
          </p:nvSpPr>
          <p:spPr>
            <a:xfrm>
              <a:off x="1814143" y="4838803"/>
              <a:ext cx="20311" cy="15253"/>
            </a:xfrm>
            <a:custGeom>
              <a:rect b="b" l="l" r="r" t="t"/>
              <a:pathLst>
                <a:path extrusionOk="0" h="772" w="1028">
                  <a:moveTo>
                    <a:pt x="0" y="0"/>
                  </a:moveTo>
                  <a:lnTo>
                    <a:pt x="0" y="771"/>
                  </a:lnTo>
                  <a:lnTo>
                    <a:pt x="1028" y="771"/>
                  </a:lnTo>
                  <a:lnTo>
                    <a:pt x="10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3"/>
            <p:cNvSpPr/>
            <p:nvPr/>
          </p:nvSpPr>
          <p:spPr>
            <a:xfrm>
              <a:off x="1590805" y="4838803"/>
              <a:ext cx="20311" cy="15253"/>
            </a:xfrm>
            <a:custGeom>
              <a:rect b="b" l="l" r="r" t="t"/>
              <a:pathLst>
                <a:path extrusionOk="0" h="772" w="1028">
                  <a:moveTo>
                    <a:pt x="1" y="0"/>
                  </a:moveTo>
                  <a:lnTo>
                    <a:pt x="1" y="771"/>
                  </a:lnTo>
                  <a:lnTo>
                    <a:pt x="1028" y="771"/>
                  </a:lnTo>
                  <a:lnTo>
                    <a:pt x="10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3"/>
            <p:cNvSpPr/>
            <p:nvPr/>
          </p:nvSpPr>
          <p:spPr>
            <a:xfrm>
              <a:off x="1687241" y="4554552"/>
              <a:ext cx="50777" cy="15253"/>
            </a:xfrm>
            <a:custGeom>
              <a:rect b="b" l="l" r="r" t="t"/>
              <a:pathLst>
                <a:path extrusionOk="0" h="772" w="2570">
                  <a:moveTo>
                    <a:pt x="1" y="1"/>
                  </a:moveTo>
                  <a:lnTo>
                    <a:pt x="1" y="772"/>
                  </a:lnTo>
                  <a:lnTo>
                    <a:pt x="2570" y="772"/>
                  </a:lnTo>
                  <a:lnTo>
                    <a:pt x="25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3"/>
            <p:cNvSpPr/>
            <p:nvPr/>
          </p:nvSpPr>
          <p:spPr>
            <a:xfrm>
              <a:off x="1672008" y="4590095"/>
              <a:ext cx="81243" cy="15253"/>
            </a:xfrm>
            <a:custGeom>
              <a:rect b="b" l="l" r="r" t="t"/>
              <a:pathLst>
                <a:path extrusionOk="0" h="772" w="4112">
                  <a:moveTo>
                    <a:pt x="1" y="0"/>
                  </a:moveTo>
                  <a:lnTo>
                    <a:pt x="1" y="771"/>
                  </a:lnTo>
                  <a:lnTo>
                    <a:pt x="4112" y="771"/>
                  </a:lnTo>
                  <a:lnTo>
                    <a:pt x="4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 name="Google Shape;693;p13"/>
          <p:cNvGrpSpPr/>
          <p:nvPr/>
        </p:nvGrpSpPr>
        <p:grpSpPr>
          <a:xfrm>
            <a:off x="4550233" y="2683715"/>
            <a:ext cx="339930" cy="387949"/>
            <a:chOff x="2650380" y="4350634"/>
            <a:chExt cx="415816" cy="474555"/>
          </a:xfrm>
        </p:grpSpPr>
        <p:sp>
          <p:nvSpPr>
            <p:cNvPr id="694" name="Google Shape;694;p13"/>
            <p:cNvSpPr/>
            <p:nvPr/>
          </p:nvSpPr>
          <p:spPr>
            <a:xfrm>
              <a:off x="2650380" y="4350634"/>
              <a:ext cx="415816" cy="474555"/>
            </a:xfrm>
            <a:custGeom>
              <a:rect b="b" l="l" r="r" t="t"/>
              <a:pathLst>
                <a:path extrusionOk="0" h="24019" w="21046">
                  <a:moveTo>
                    <a:pt x="12994" y="744"/>
                  </a:moveTo>
                  <a:cubicBezTo>
                    <a:pt x="12995" y="744"/>
                    <a:pt x="12996" y="744"/>
                    <a:pt x="12998" y="744"/>
                  </a:cubicBezTo>
                  <a:cubicBezTo>
                    <a:pt x="14431" y="744"/>
                    <a:pt x="15597" y="1910"/>
                    <a:pt x="15597" y="3343"/>
                  </a:cubicBezTo>
                  <a:cubicBezTo>
                    <a:pt x="15597" y="4777"/>
                    <a:pt x="14431" y="5943"/>
                    <a:pt x="12998" y="5943"/>
                  </a:cubicBezTo>
                  <a:lnTo>
                    <a:pt x="8048" y="5943"/>
                  </a:lnTo>
                  <a:cubicBezTo>
                    <a:pt x="6613" y="5943"/>
                    <a:pt x="5447" y="4777"/>
                    <a:pt x="5447" y="3343"/>
                  </a:cubicBezTo>
                  <a:cubicBezTo>
                    <a:pt x="5447" y="1910"/>
                    <a:pt x="6613" y="744"/>
                    <a:pt x="8046" y="744"/>
                  </a:cubicBezTo>
                  <a:cubicBezTo>
                    <a:pt x="8048" y="744"/>
                    <a:pt x="8049" y="744"/>
                    <a:pt x="8050" y="744"/>
                  </a:cubicBezTo>
                  <a:cubicBezTo>
                    <a:pt x="8921" y="744"/>
                    <a:pt x="9734" y="1182"/>
                    <a:pt x="10212" y="1910"/>
                  </a:cubicBezTo>
                  <a:lnTo>
                    <a:pt x="10523" y="2379"/>
                  </a:lnTo>
                  <a:lnTo>
                    <a:pt x="10832" y="1910"/>
                  </a:lnTo>
                  <a:cubicBezTo>
                    <a:pt x="11310" y="1182"/>
                    <a:pt x="12123" y="744"/>
                    <a:pt x="12994" y="744"/>
                  </a:cubicBezTo>
                  <a:close/>
                  <a:moveTo>
                    <a:pt x="12875" y="6685"/>
                  </a:moveTo>
                  <a:lnTo>
                    <a:pt x="12875" y="11126"/>
                  </a:lnTo>
                  <a:cubicBezTo>
                    <a:pt x="12321" y="11187"/>
                    <a:pt x="11806" y="11436"/>
                    <a:pt x="11414" y="11831"/>
                  </a:cubicBezTo>
                  <a:lnTo>
                    <a:pt x="10523" y="12723"/>
                  </a:lnTo>
                  <a:lnTo>
                    <a:pt x="9630" y="11832"/>
                  </a:lnTo>
                  <a:cubicBezTo>
                    <a:pt x="9240" y="11436"/>
                    <a:pt x="8723" y="11187"/>
                    <a:pt x="8171" y="11126"/>
                  </a:cubicBezTo>
                  <a:lnTo>
                    <a:pt x="8171" y="6685"/>
                  </a:lnTo>
                  <a:close/>
                  <a:moveTo>
                    <a:pt x="7427" y="6685"/>
                  </a:moveTo>
                  <a:lnTo>
                    <a:pt x="7427" y="11151"/>
                  </a:lnTo>
                  <a:cubicBezTo>
                    <a:pt x="6935" y="11239"/>
                    <a:pt x="6482" y="11476"/>
                    <a:pt x="6129" y="11831"/>
                  </a:cubicBezTo>
                  <a:cubicBezTo>
                    <a:pt x="5165" y="12794"/>
                    <a:pt x="5165" y="14362"/>
                    <a:pt x="6129" y="15327"/>
                  </a:cubicBezTo>
                  <a:lnTo>
                    <a:pt x="7426" y="16620"/>
                  </a:lnTo>
                  <a:lnTo>
                    <a:pt x="7428" y="23275"/>
                  </a:lnTo>
                  <a:lnTo>
                    <a:pt x="742" y="23275"/>
                  </a:lnTo>
                  <a:lnTo>
                    <a:pt x="742" y="6685"/>
                  </a:lnTo>
                  <a:close/>
                  <a:moveTo>
                    <a:pt x="12873" y="17362"/>
                  </a:moveTo>
                  <a:lnTo>
                    <a:pt x="12875" y="23275"/>
                  </a:lnTo>
                  <a:lnTo>
                    <a:pt x="8171" y="23275"/>
                  </a:lnTo>
                  <a:lnTo>
                    <a:pt x="8171" y="17362"/>
                  </a:lnTo>
                  <a:lnTo>
                    <a:pt x="8774" y="17966"/>
                  </a:lnTo>
                  <a:cubicBezTo>
                    <a:pt x="9257" y="18448"/>
                    <a:pt x="9889" y="18689"/>
                    <a:pt x="10522" y="18689"/>
                  </a:cubicBezTo>
                  <a:cubicBezTo>
                    <a:pt x="11155" y="18689"/>
                    <a:pt x="11787" y="18448"/>
                    <a:pt x="12270" y="17966"/>
                  </a:cubicBezTo>
                  <a:lnTo>
                    <a:pt x="12873" y="17362"/>
                  </a:lnTo>
                  <a:close/>
                  <a:moveTo>
                    <a:pt x="20302" y="6685"/>
                  </a:moveTo>
                  <a:lnTo>
                    <a:pt x="20302" y="23275"/>
                  </a:lnTo>
                  <a:lnTo>
                    <a:pt x="13618" y="23275"/>
                  </a:lnTo>
                  <a:lnTo>
                    <a:pt x="13618" y="16620"/>
                  </a:lnTo>
                  <a:lnTo>
                    <a:pt x="14915" y="15327"/>
                  </a:lnTo>
                  <a:lnTo>
                    <a:pt x="14391" y="14802"/>
                  </a:lnTo>
                  <a:lnTo>
                    <a:pt x="12983" y="16204"/>
                  </a:lnTo>
                  <a:lnTo>
                    <a:pt x="11745" y="17442"/>
                  </a:lnTo>
                  <a:cubicBezTo>
                    <a:pt x="11407" y="17779"/>
                    <a:pt x="10965" y="17948"/>
                    <a:pt x="10522" y="17948"/>
                  </a:cubicBezTo>
                  <a:cubicBezTo>
                    <a:pt x="10079" y="17948"/>
                    <a:pt x="9637" y="17779"/>
                    <a:pt x="9299" y="17442"/>
                  </a:cubicBezTo>
                  <a:lnTo>
                    <a:pt x="8061" y="16204"/>
                  </a:lnTo>
                  <a:lnTo>
                    <a:pt x="6655" y="14802"/>
                  </a:lnTo>
                  <a:cubicBezTo>
                    <a:pt x="5980" y="14126"/>
                    <a:pt x="5980" y="13031"/>
                    <a:pt x="6655" y="12356"/>
                  </a:cubicBezTo>
                  <a:cubicBezTo>
                    <a:pt x="6961" y="12048"/>
                    <a:pt x="7375" y="11868"/>
                    <a:pt x="7809" y="11855"/>
                  </a:cubicBezTo>
                  <a:lnTo>
                    <a:pt x="7815" y="11855"/>
                  </a:lnTo>
                  <a:cubicBezTo>
                    <a:pt x="7844" y="11854"/>
                    <a:pt x="7872" y="11853"/>
                    <a:pt x="7901" y="11853"/>
                  </a:cubicBezTo>
                  <a:cubicBezTo>
                    <a:pt x="8352" y="11853"/>
                    <a:pt x="8787" y="12033"/>
                    <a:pt x="9105" y="12356"/>
                  </a:cubicBezTo>
                  <a:lnTo>
                    <a:pt x="10521" y="13773"/>
                  </a:lnTo>
                  <a:lnTo>
                    <a:pt x="11939" y="12356"/>
                  </a:lnTo>
                  <a:cubicBezTo>
                    <a:pt x="12258" y="12034"/>
                    <a:pt x="12695" y="11853"/>
                    <a:pt x="13147" y="11853"/>
                  </a:cubicBezTo>
                  <a:cubicBezTo>
                    <a:pt x="13175" y="11853"/>
                    <a:pt x="13202" y="11854"/>
                    <a:pt x="13229" y="11855"/>
                  </a:cubicBezTo>
                  <a:lnTo>
                    <a:pt x="13235" y="11855"/>
                  </a:lnTo>
                  <a:cubicBezTo>
                    <a:pt x="13669" y="11867"/>
                    <a:pt x="14084" y="12046"/>
                    <a:pt x="14389" y="12356"/>
                  </a:cubicBezTo>
                  <a:cubicBezTo>
                    <a:pt x="14696" y="12664"/>
                    <a:pt x="14876" y="13075"/>
                    <a:pt x="14891" y="13509"/>
                  </a:cubicBezTo>
                  <a:lnTo>
                    <a:pt x="15634" y="13480"/>
                  </a:lnTo>
                  <a:cubicBezTo>
                    <a:pt x="15610" y="12861"/>
                    <a:pt x="15354" y="12272"/>
                    <a:pt x="14916" y="11832"/>
                  </a:cubicBezTo>
                  <a:cubicBezTo>
                    <a:pt x="14563" y="11475"/>
                    <a:pt x="14110" y="11236"/>
                    <a:pt x="13617" y="11149"/>
                  </a:cubicBezTo>
                  <a:lnTo>
                    <a:pt x="13617" y="6685"/>
                  </a:lnTo>
                  <a:close/>
                  <a:moveTo>
                    <a:pt x="8053" y="0"/>
                  </a:moveTo>
                  <a:cubicBezTo>
                    <a:pt x="8051" y="0"/>
                    <a:pt x="8049" y="0"/>
                    <a:pt x="8048" y="0"/>
                  </a:cubicBezTo>
                  <a:cubicBezTo>
                    <a:pt x="6203" y="0"/>
                    <a:pt x="4704" y="1501"/>
                    <a:pt x="4704" y="3343"/>
                  </a:cubicBezTo>
                  <a:cubicBezTo>
                    <a:pt x="4704" y="4353"/>
                    <a:pt x="5162" y="5309"/>
                    <a:pt x="5949" y="5943"/>
                  </a:cubicBezTo>
                  <a:lnTo>
                    <a:pt x="0" y="5943"/>
                  </a:lnTo>
                  <a:lnTo>
                    <a:pt x="0" y="24018"/>
                  </a:lnTo>
                  <a:lnTo>
                    <a:pt x="21045" y="24018"/>
                  </a:lnTo>
                  <a:lnTo>
                    <a:pt x="21045" y="5943"/>
                  </a:lnTo>
                  <a:lnTo>
                    <a:pt x="15095" y="5943"/>
                  </a:lnTo>
                  <a:cubicBezTo>
                    <a:pt x="15882" y="5309"/>
                    <a:pt x="16341" y="4353"/>
                    <a:pt x="16341" y="3343"/>
                  </a:cubicBezTo>
                  <a:cubicBezTo>
                    <a:pt x="16341" y="1501"/>
                    <a:pt x="14841" y="0"/>
                    <a:pt x="12998" y="0"/>
                  </a:cubicBezTo>
                  <a:cubicBezTo>
                    <a:pt x="12996" y="0"/>
                    <a:pt x="12994" y="0"/>
                    <a:pt x="12993" y="0"/>
                  </a:cubicBezTo>
                  <a:cubicBezTo>
                    <a:pt x="12051" y="0"/>
                    <a:pt x="11154" y="399"/>
                    <a:pt x="10521" y="1098"/>
                  </a:cubicBezTo>
                  <a:cubicBezTo>
                    <a:pt x="9892" y="399"/>
                    <a:pt x="8994" y="0"/>
                    <a:pt x="80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3"/>
            <p:cNvSpPr/>
            <p:nvPr/>
          </p:nvSpPr>
          <p:spPr>
            <a:xfrm>
              <a:off x="2780325" y="4389794"/>
              <a:ext cx="55953" cy="53819"/>
            </a:xfrm>
            <a:custGeom>
              <a:rect b="b" l="l" r="r" t="t"/>
              <a:pathLst>
                <a:path extrusionOk="0" h="2724" w="2832">
                  <a:moveTo>
                    <a:pt x="1469" y="742"/>
                  </a:moveTo>
                  <a:cubicBezTo>
                    <a:pt x="1549" y="742"/>
                    <a:pt x="1629" y="758"/>
                    <a:pt x="1706" y="790"/>
                  </a:cubicBezTo>
                  <a:cubicBezTo>
                    <a:pt x="1938" y="886"/>
                    <a:pt x="2088" y="1111"/>
                    <a:pt x="2088" y="1361"/>
                  </a:cubicBezTo>
                  <a:cubicBezTo>
                    <a:pt x="2088" y="1703"/>
                    <a:pt x="1812" y="1979"/>
                    <a:pt x="1471" y="1981"/>
                  </a:cubicBezTo>
                  <a:cubicBezTo>
                    <a:pt x="1219" y="1981"/>
                    <a:pt x="993" y="1830"/>
                    <a:pt x="898" y="1599"/>
                  </a:cubicBezTo>
                  <a:cubicBezTo>
                    <a:pt x="802" y="1367"/>
                    <a:pt x="856" y="1101"/>
                    <a:pt x="1032" y="923"/>
                  </a:cubicBezTo>
                  <a:cubicBezTo>
                    <a:pt x="1150" y="805"/>
                    <a:pt x="1308" y="742"/>
                    <a:pt x="1469" y="742"/>
                  </a:cubicBezTo>
                  <a:close/>
                  <a:moveTo>
                    <a:pt x="1471" y="0"/>
                  </a:moveTo>
                  <a:cubicBezTo>
                    <a:pt x="919" y="0"/>
                    <a:pt x="422" y="332"/>
                    <a:pt x="212" y="841"/>
                  </a:cubicBezTo>
                  <a:cubicBezTo>
                    <a:pt x="1" y="1348"/>
                    <a:pt x="118" y="1934"/>
                    <a:pt x="507" y="2323"/>
                  </a:cubicBezTo>
                  <a:cubicBezTo>
                    <a:pt x="768" y="2585"/>
                    <a:pt x="1116" y="2723"/>
                    <a:pt x="1471" y="2723"/>
                  </a:cubicBezTo>
                  <a:cubicBezTo>
                    <a:pt x="1646" y="2723"/>
                    <a:pt x="1823" y="2689"/>
                    <a:pt x="1991" y="2620"/>
                  </a:cubicBezTo>
                  <a:cubicBezTo>
                    <a:pt x="2501" y="2409"/>
                    <a:pt x="2832" y="1913"/>
                    <a:pt x="2832" y="1361"/>
                  </a:cubicBezTo>
                  <a:cubicBezTo>
                    <a:pt x="2830" y="609"/>
                    <a:pt x="2221" y="0"/>
                    <a:pt x="14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3"/>
            <p:cNvSpPr/>
            <p:nvPr/>
          </p:nvSpPr>
          <p:spPr>
            <a:xfrm>
              <a:off x="2878164" y="4389794"/>
              <a:ext cx="55953" cy="53819"/>
            </a:xfrm>
            <a:custGeom>
              <a:rect b="b" l="l" r="r" t="t"/>
              <a:pathLst>
                <a:path extrusionOk="0" h="2724" w="2832">
                  <a:moveTo>
                    <a:pt x="1468" y="742"/>
                  </a:moveTo>
                  <a:cubicBezTo>
                    <a:pt x="1548" y="742"/>
                    <a:pt x="1629" y="758"/>
                    <a:pt x="1706" y="790"/>
                  </a:cubicBezTo>
                  <a:cubicBezTo>
                    <a:pt x="1938" y="886"/>
                    <a:pt x="2088" y="1111"/>
                    <a:pt x="2088" y="1361"/>
                  </a:cubicBezTo>
                  <a:cubicBezTo>
                    <a:pt x="2088" y="1703"/>
                    <a:pt x="1810" y="1979"/>
                    <a:pt x="1469" y="1981"/>
                  </a:cubicBezTo>
                  <a:cubicBezTo>
                    <a:pt x="1219" y="1981"/>
                    <a:pt x="993" y="1830"/>
                    <a:pt x="897" y="1599"/>
                  </a:cubicBezTo>
                  <a:cubicBezTo>
                    <a:pt x="802" y="1367"/>
                    <a:pt x="854" y="1101"/>
                    <a:pt x="1032" y="923"/>
                  </a:cubicBezTo>
                  <a:cubicBezTo>
                    <a:pt x="1150" y="805"/>
                    <a:pt x="1308" y="742"/>
                    <a:pt x="1468" y="742"/>
                  </a:cubicBezTo>
                  <a:close/>
                  <a:moveTo>
                    <a:pt x="1469" y="0"/>
                  </a:moveTo>
                  <a:cubicBezTo>
                    <a:pt x="918" y="0"/>
                    <a:pt x="422" y="332"/>
                    <a:pt x="210" y="841"/>
                  </a:cubicBezTo>
                  <a:cubicBezTo>
                    <a:pt x="1" y="1348"/>
                    <a:pt x="116" y="1934"/>
                    <a:pt x="507" y="2323"/>
                  </a:cubicBezTo>
                  <a:cubicBezTo>
                    <a:pt x="767" y="2585"/>
                    <a:pt x="1116" y="2723"/>
                    <a:pt x="1470" y="2723"/>
                  </a:cubicBezTo>
                  <a:cubicBezTo>
                    <a:pt x="1645" y="2723"/>
                    <a:pt x="1822" y="2689"/>
                    <a:pt x="1990" y="2620"/>
                  </a:cubicBezTo>
                  <a:cubicBezTo>
                    <a:pt x="2499" y="2409"/>
                    <a:pt x="2832" y="1913"/>
                    <a:pt x="2832" y="1361"/>
                  </a:cubicBezTo>
                  <a:cubicBezTo>
                    <a:pt x="2830" y="609"/>
                    <a:pt x="2221" y="0"/>
                    <a:pt x="14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3"/>
            <p:cNvSpPr/>
            <p:nvPr/>
          </p:nvSpPr>
          <p:spPr>
            <a:xfrm>
              <a:off x="2784513" y="4596121"/>
              <a:ext cx="29498" cy="29577"/>
            </a:xfrm>
            <a:custGeom>
              <a:rect b="b" l="l" r="r" t="t"/>
              <a:pathLst>
                <a:path extrusionOk="0" h="1497" w="1493">
                  <a:moveTo>
                    <a:pt x="1490" y="0"/>
                  </a:moveTo>
                  <a:cubicBezTo>
                    <a:pt x="1237" y="7"/>
                    <a:pt x="990" y="68"/>
                    <a:pt x="764" y="180"/>
                  </a:cubicBezTo>
                  <a:cubicBezTo>
                    <a:pt x="271" y="427"/>
                    <a:pt x="0" y="894"/>
                    <a:pt x="0" y="1496"/>
                  </a:cubicBezTo>
                  <a:lnTo>
                    <a:pt x="742" y="1496"/>
                  </a:lnTo>
                  <a:cubicBezTo>
                    <a:pt x="742" y="1179"/>
                    <a:pt x="849" y="975"/>
                    <a:pt x="1079" y="852"/>
                  </a:cubicBezTo>
                  <a:cubicBezTo>
                    <a:pt x="1208" y="787"/>
                    <a:pt x="1348" y="750"/>
                    <a:pt x="1493" y="742"/>
                  </a:cubicBezTo>
                  <a:lnTo>
                    <a:pt x="1490" y="372"/>
                  </a:lnTo>
                  <a:lnTo>
                    <a:pt x="149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3"/>
            <p:cNvSpPr/>
            <p:nvPr/>
          </p:nvSpPr>
          <p:spPr>
            <a:xfrm>
              <a:off x="2813952" y="4596121"/>
              <a:ext cx="20" cy="20"/>
            </a:xfrm>
            <a:custGeom>
              <a:rect b="b" l="l" r="r" t="t"/>
              <a:pathLst>
                <a:path extrusionOk="0" h="1" w="1">
                  <a:moveTo>
                    <a:pt x="0" y="0"/>
                  </a:move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3"/>
            <p:cNvSpPr/>
            <p:nvPr/>
          </p:nvSpPr>
          <p:spPr>
            <a:xfrm>
              <a:off x="2682150" y="4516953"/>
              <a:ext cx="68499" cy="14700"/>
            </a:xfrm>
            <a:custGeom>
              <a:rect b="b" l="l" r="r" t="t"/>
              <a:pathLst>
                <a:path extrusionOk="0" h="744" w="3467">
                  <a:moveTo>
                    <a:pt x="1" y="0"/>
                  </a:moveTo>
                  <a:lnTo>
                    <a:pt x="1" y="744"/>
                  </a:lnTo>
                  <a:lnTo>
                    <a:pt x="3467" y="744"/>
                  </a:lnTo>
                  <a:lnTo>
                    <a:pt x="34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3"/>
            <p:cNvSpPr/>
            <p:nvPr/>
          </p:nvSpPr>
          <p:spPr>
            <a:xfrm>
              <a:off x="2965887" y="4516953"/>
              <a:ext cx="68499" cy="14700"/>
            </a:xfrm>
            <a:custGeom>
              <a:rect b="b" l="l" r="r" t="t"/>
              <a:pathLst>
                <a:path extrusionOk="0" h="744" w="3467">
                  <a:moveTo>
                    <a:pt x="0" y="0"/>
                  </a:moveTo>
                  <a:lnTo>
                    <a:pt x="0" y="744"/>
                  </a:lnTo>
                  <a:lnTo>
                    <a:pt x="3466" y="744"/>
                  </a:ln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3"/>
            <p:cNvSpPr/>
            <p:nvPr/>
          </p:nvSpPr>
          <p:spPr>
            <a:xfrm>
              <a:off x="2684580" y="4754221"/>
              <a:ext cx="31829" cy="36690"/>
            </a:xfrm>
            <a:custGeom>
              <a:rect b="b" l="l" r="r" t="t"/>
              <a:pathLst>
                <a:path extrusionOk="0" h="1857" w="1611">
                  <a:moveTo>
                    <a:pt x="1" y="1"/>
                  </a:moveTo>
                  <a:lnTo>
                    <a:pt x="1" y="1857"/>
                  </a:lnTo>
                  <a:lnTo>
                    <a:pt x="1611" y="1857"/>
                  </a:lnTo>
                  <a:lnTo>
                    <a:pt x="1611" y="1115"/>
                  </a:lnTo>
                  <a:lnTo>
                    <a:pt x="744" y="1115"/>
                  </a:lnTo>
                  <a:lnTo>
                    <a:pt x="7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3"/>
            <p:cNvSpPr/>
            <p:nvPr/>
          </p:nvSpPr>
          <p:spPr>
            <a:xfrm>
              <a:off x="3000127" y="4754221"/>
              <a:ext cx="31829" cy="36690"/>
            </a:xfrm>
            <a:custGeom>
              <a:rect b="b" l="l" r="r" t="t"/>
              <a:pathLst>
                <a:path extrusionOk="0" h="1857" w="1611">
                  <a:moveTo>
                    <a:pt x="867" y="1"/>
                  </a:moveTo>
                  <a:lnTo>
                    <a:pt x="867" y="1115"/>
                  </a:lnTo>
                  <a:lnTo>
                    <a:pt x="0" y="1115"/>
                  </a:lnTo>
                  <a:lnTo>
                    <a:pt x="0" y="1857"/>
                  </a:lnTo>
                  <a:lnTo>
                    <a:pt x="1610" y="1857"/>
                  </a:lnTo>
                  <a:lnTo>
                    <a:pt x="161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3"/>
            <p:cNvSpPr/>
            <p:nvPr/>
          </p:nvSpPr>
          <p:spPr>
            <a:xfrm>
              <a:off x="2850918" y="4744421"/>
              <a:ext cx="14700" cy="48959"/>
            </a:xfrm>
            <a:custGeom>
              <a:rect b="b" l="l" r="r" t="t"/>
              <a:pathLst>
                <a:path extrusionOk="0" h="2478" w="744">
                  <a:moveTo>
                    <a:pt x="1" y="1"/>
                  </a:moveTo>
                  <a:lnTo>
                    <a:pt x="1" y="2477"/>
                  </a:lnTo>
                  <a:lnTo>
                    <a:pt x="743" y="2477"/>
                  </a:lnTo>
                  <a:lnTo>
                    <a:pt x="7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3"/>
            <p:cNvSpPr/>
            <p:nvPr/>
          </p:nvSpPr>
          <p:spPr>
            <a:xfrm>
              <a:off x="2850918" y="4499823"/>
              <a:ext cx="14700" cy="48959"/>
            </a:xfrm>
            <a:custGeom>
              <a:rect b="b" l="l" r="r" t="t"/>
              <a:pathLst>
                <a:path extrusionOk="0" h="2478" w="744">
                  <a:moveTo>
                    <a:pt x="1" y="1"/>
                  </a:moveTo>
                  <a:lnTo>
                    <a:pt x="1" y="2477"/>
                  </a:lnTo>
                  <a:lnTo>
                    <a:pt x="743" y="2477"/>
                  </a:lnTo>
                  <a:lnTo>
                    <a:pt x="7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3" title="butter fly.png"/>
          <p:cNvPicPr preferRelativeResize="0"/>
          <p:nvPr/>
        </p:nvPicPr>
        <p:blipFill rotWithShape="1">
          <a:blip r:embed="rId3">
            <a:alphaModFix/>
          </a:blip>
          <a:srcRect b="0" l="0" r="0" t="0"/>
          <a:stretch/>
        </p:blipFill>
        <p:spPr>
          <a:xfrm>
            <a:off x="197100" y="1265875"/>
            <a:ext cx="3102098" cy="38776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4"/>
          <p:cNvSpPr txBox="1"/>
          <p:nvPr>
            <p:ph idx="1" type="subTitle"/>
          </p:nvPr>
        </p:nvSpPr>
        <p:spPr>
          <a:xfrm>
            <a:off x="466525" y="1486650"/>
            <a:ext cx="3021600" cy="47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Factors Affecting Price</a:t>
            </a:r>
            <a:endParaRPr/>
          </a:p>
        </p:txBody>
      </p:sp>
      <p:sp>
        <p:nvSpPr>
          <p:cNvPr id="711" name="Google Shape;711;p14"/>
          <p:cNvSpPr txBox="1"/>
          <p:nvPr>
            <p:ph idx="2" type="body"/>
          </p:nvPr>
        </p:nvSpPr>
        <p:spPr>
          <a:xfrm>
            <a:off x="466525" y="2123400"/>
            <a:ext cx="3021600" cy="2328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SzPts val="1400"/>
              <a:buChar char="●"/>
            </a:pPr>
            <a:r>
              <a:rPr lang="en">
                <a:solidFill>
                  <a:srgbClr val="470F03"/>
                </a:solidFill>
              </a:rPr>
              <a:t>Design Complexity</a:t>
            </a:r>
            <a:endParaRPr>
              <a:solidFill>
                <a:srgbClr val="470F03"/>
              </a:solidFill>
            </a:endParaRPr>
          </a:p>
          <a:p>
            <a:pPr indent="-317500" lvl="0" marL="457200" rtl="0" algn="l">
              <a:lnSpc>
                <a:spcPct val="100000"/>
              </a:lnSpc>
              <a:spcBef>
                <a:spcPts val="1000"/>
              </a:spcBef>
              <a:spcAft>
                <a:spcPts val="0"/>
              </a:spcAft>
              <a:buClr>
                <a:srgbClr val="470F03"/>
              </a:buClr>
              <a:buSzPts val="1400"/>
              <a:buChar char="●"/>
            </a:pPr>
            <a:r>
              <a:rPr lang="en">
                <a:solidFill>
                  <a:srgbClr val="470F03"/>
                </a:solidFill>
              </a:rPr>
              <a:t>Material Cost</a:t>
            </a:r>
            <a:endParaRPr>
              <a:solidFill>
                <a:srgbClr val="470F03"/>
              </a:solidFill>
            </a:endParaRPr>
          </a:p>
          <a:p>
            <a:pPr indent="-317500" lvl="0" marL="457200" rtl="0" algn="l">
              <a:lnSpc>
                <a:spcPct val="100000"/>
              </a:lnSpc>
              <a:spcBef>
                <a:spcPts val="1000"/>
              </a:spcBef>
              <a:spcAft>
                <a:spcPts val="0"/>
              </a:spcAft>
              <a:buClr>
                <a:srgbClr val="470F03"/>
              </a:buClr>
              <a:buSzPts val="1400"/>
              <a:buChar char="●"/>
            </a:pPr>
            <a:r>
              <a:rPr lang="en"/>
              <a:t>Time Required</a:t>
            </a:r>
            <a:endParaRPr>
              <a:solidFill>
                <a:srgbClr val="470F03"/>
              </a:solidFill>
            </a:endParaRPr>
          </a:p>
        </p:txBody>
      </p:sp>
      <p:sp>
        <p:nvSpPr>
          <p:cNvPr id="712" name="Google Shape;712;p14"/>
          <p:cNvSpPr txBox="1"/>
          <p:nvPr>
            <p:ph type="title"/>
          </p:nvPr>
        </p:nvSpPr>
        <p:spPr>
          <a:xfrm>
            <a:off x="301210" y="405750"/>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Price range 250-750 EGP</a:t>
            </a:r>
            <a:endParaRPr/>
          </a:p>
        </p:txBody>
      </p:sp>
      <p:pic>
        <p:nvPicPr>
          <p:cNvPr id="713" name="Google Shape;713;p14"/>
          <p:cNvPicPr preferRelativeResize="0"/>
          <p:nvPr/>
        </p:nvPicPr>
        <p:blipFill rotWithShape="1">
          <a:blip r:embed="rId3">
            <a:alphaModFix/>
          </a:blip>
          <a:srcRect b="0" l="48089" r="0" t="24710"/>
          <a:stretch/>
        </p:blipFill>
        <p:spPr>
          <a:xfrm>
            <a:off x="4554300" y="-69450"/>
            <a:ext cx="4665781" cy="5228750"/>
          </a:xfrm>
          <a:prstGeom prst="rect">
            <a:avLst/>
          </a:prstGeom>
          <a:noFill/>
          <a:ln>
            <a:noFill/>
          </a:ln>
        </p:spPr>
      </p:pic>
      <p:sp>
        <p:nvSpPr>
          <p:cNvPr id="714" name="Google Shape;714;p14"/>
          <p:cNvSpPr txBox="1"/>
          <p:nvPr>
            <p:ph idx="1" type="subTitle"/>
          </p:nvPr>
        </p:nvSpPr>
        <p:spPr>
          <a:xfrm>
            <a:off x="618925" y="3307625"/>
            <a:ext cx="3021600" cy="47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Profit</a:t>
            </a:r>
            <a:endParaRPr/>
          </a:p>
        </p:txBody>
      </p:sp>
      <p:sp>
        <p:nvSpPr>
          <p:cNvPr id="715" name="Google Shape;715;p14"/>
          <p:cNvSpPr txBox="1"/>
          <p:nvPr>
            <p:ph idx="2" type="body"/>
          </p:nvPr>
        </p:nvSpPr>
        <p:spPr>
          <a:xfrm>
            <a:off x="466525" y="3927425"/>
            <a:ext cx="3021600" cy="232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470F03"/>
                </a:solidFill>
              </a:rPr>
              <a:t>The profit may range from 150 to 200 EGP, depending on the effort invested</a:t>
            </a:r>
            <a:endParaRPr>
              <a:solidFill>
                <a:srgbClr val="470F03"/>
              </a:solidFill>
            </a:endParaRPr>
          </a:p>
        </p:txBody>
      </p:sp>
      <p:pic>
        <p:nvPicPr>
          <p:cNvPr id="716" name="Google Shape;716;p14" title="p8.png"/>
          <p:cNvPicPr preferRelativeResize="0"/>
          <p:nvPr/>
        </p:nvPicPr>
        <p:blipFill rotWithShape="1">
          <a:blip r:embed="rId4">
            <a:alphaModFix/>
          </a:blip>
          <a:srcRect b="0" l="0" r="0" t="0"/>
          <a:stretch/>
        </p:blipFill>
        <p:spPr>
          <a:xfrm>
            <a:off x="4570150" y="-1366774"/>
            <a:ext cx="4634075" cy="65260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5"/>
          <p:cNvSpPr txBox="1"/>
          <p:nvPr>
            <p:ph idx="1" type="subTitle"/>
          </p:nvPr>
        </p:nvSpPr>
        <p:spPr>
          <a:xfrm>
            <a:off x="1569825" y="3419900"/>
            <a:ext cx="2699100" cy="107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en"/>
              <a:t>Implement paid advertising campaigns on social media platforms to effectively increase brand awareness</a:t>
            </a:r>
            <a:endParaRPr/>
          </a:p>
        </p:txBody>
      </p:sp>
      <p:sp>
        <p:nvSpPr>
          <p:cNvPr id="722" name="Google Shape;722;p15"/>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Promotion</a:t>
            </a:r>
            <a:endParaRPr/>
          </a:p>
        </p:txBody>
      </p:sp>
      <p:sp>
        <p:nvSpPr>
          <p:cNvPr id="723" name="Google Shape;723;p15"/>
          <p:cNvSpPr txBox="1"/>
          <p:nvPr>
            <p:ph idx="2" type="title"/>
          </p:nvPr>
        </p:nvSpPr>
        <p:spPr>
          <a:xfrm>
            <a:off x="1802026" y="3038925"/>
            <a:ext cx="22347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Advertising</a:t>
            </a:r>
            <a:endParaRPr/>
          </a:p>
        </p:txBody>
      </p:sp>
      <p:sp>
        <p:nvSpPr>
          <p:cNvPr id="724" name="Google Shape;724;p15"/>
          <p:cNvSpPr txBox="1"/>
          <p:nvPr>
            <p:ph idx="3" type="title"/>
          </p:nvPr>
        </p:nvSpPr>
        <p:spPr>
          <a:xfrm>
            <a:off x="5107274" y="3038925"/>
            <a:ext cx="22347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Sales Promotion</a:t>
            </a:r>
            <a:endParaRPr/>
          </a:p>
        </p:txBody>
      </p:sp>
      <p:sp>
        <p:nvSpPr>
          <p:cNvPr id="725" name="Google Shape;725;p15"/>
          <p:cNvSpPr txBox="1"/>
          <p:nvPr>
            <p:ph idx="4" type="subTitle"/>
          </p:nvPr>
        </p:nvSpPr>
        <p:spPr>
          <a:xfrm>
            <a:off x="4875150" y="3419900"/>
            <a:ext cx="2699100" cy="107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en"/>
              <a:t>Offering discounts for a limited time to encourage customers to make purchases and boost sales</a:t>
            </a:r>
            <a:endParaRPr/>
          </a:p>
        </p:txBody>
      </p:sp>
      <p:sp>
        <p:nvSpPr>
          <p:cNvPr id="726" name="Google Shape;726;p15"/>
          <p:cNvSpPr/>
          <p:nvPr/>
        </p:nvSpPr>
        <p:spPr>
          <a:xfrm>
            <a:off x="2416125" y="1778025"/>
            <a:ext cx="1006500" cy="1006500"/>
          </a:xfrm>
          <a:prstGeom prst="flowChartConnector">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5"/>
          <p:cNvSpPr/>
          <p:nvPr/>
        </p:nvSpPr>
        <p:spPr>
          <a:xfrm>
            <a:off x="5721375" y="1778025"/>
            <a:ext cx="1006500" cy="1006500"/>
          </a:xfrm>
          <a:prstGeom prst="flowChartConnector">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8" name="Google Shape;728;p15"/>
          <p:cNvGrpSpPr/>
          <p:nvPr/>
        </p:nvGrpSpPr>
        <p:grpSpPr>
          <a:xfrm>
            <a:off x="5973061" y="2032331"/>
            <a:ext cx="503129" cy="497871"/>
            <a:chOff x="1382857" y="3643415"/>
            <a:chExt cx="474516" cy="469557"/>
          </a:xfrm>
        </p:grpSpPr>
        <p:sp>
          <p:nvSpPr>
            <p:cNvPr id="729" name="Google Shape;729;p15"/>
            <p:cNvSpPr/>
            <p:nvPr/>
          </p:nvSpPr>
          <p:spPr>
            <a:xfrm>
              <a:off x="1382857" y="3643415"/>
              <a:ext cx="474516" cy="469557"/>
            </a:xfrm>
            <a:custGeom>
              <a:rect b="b" l="l" r="r" t="t"/>
              <a:pathLst>
                <a:path extrusionOk="0" h="23766" w="24017">
                  <a:moveTo>
                    <a:pt x="6320" y="762"/>
                  </a:moveTo>
                  <a:lnTo>
                    <a:pt x="6320" y="3034"/>
                  </a:lnTo>
                  <a:lnTo>
                    <a:pt x="4553" y="3034"/>
                  </a:lnTo>
                  <a:lnTo>
                    <a:pt x="4553" y="762"/>
                  </a:lnTo>
                  <a:close/>
                  <a:moveTo>
                    <a:pt x="12892" y="762"/>
                  </a:moveTo>
                  <a:lnTo>
                    <a:pt x="12892" y="3034"/>
                  </a:lnTo>
                  <a:lnTo>
                    <a:pt x="11125" y="3034"/>
                  </a:lnTo>
                  <a:lnTo>
                    <a:pt x="11125" y="762"/>
                  </a:lnTo>
                  <a:close/>
                  <a:moveTo>
                    <a:pt x="19466" y="762"/>
                  </a:moveTo>
                  <a:lnTo>
                    <a:pt x="19466" y="3034"/>
                  </a:lnTo>
                  <a:lnTo>
                    <a:pt x="17698" y="3034"/>
                  </a:lnTo>
                  <a:lnTo>
                    <a:pt x="17698" y="762"/>
                  </a:lnTo>
                  <a:close/>
                  <a:moveTo>
                    <a:pt x="23257" y="2023"/>
                  </a:moveTo>
                  <a:lnTo>
                    <a:pt x="23257" y="7834"/>
                  </a:lnTo>
                  <a:lnTo>
                    <a:pt x="23257" y="7837"/>
                  </a:lnTo>
                  <a:lnTo>
                    <a:pt x="19214" y="7837"/>
                  </a:lnTo>
                  <a:lnTo>
                    <a:pt x="19214" y="4803"/>
                  </a:lnTo>
                  <a:lnTo>
                    <a:pt x="14284" y="4803"/>
                  </a:lnTo>
                  <a:lnTo>
                    <a:pt x="14284" y="5563"/>
                  </a:lnTo>
                  <a:lnTo>
                    <a:pt x="18455" y="5563"/>
                  </a:lnTo>
                  <a:lnTo>
                    <a:pt x="18455" y="7835"/>
                  </a:lnTo>
                  <a:lnTo>
                    <a:pt x="5564" y="7835"/>
                  </a:lnTo>
                  <a:lnTo>
                    <a:pt x="5564" y="5564"/>
                  </a:lnTo>
                  <a:lnTo>
                    <a:pt x="13273" y="5564"/>
                  </a:lnTo>
                  <a:lnTo>
                    <a:pt x="13273" y="4805"/>
                  </a:lnTo>
                  <a:lnTo>
                    <a:pt x="4803" y="4805"/>
                  </a:lnTo>
                  <a:lnTo>
                    <a:pt x="4803" y="7838"/>
                  </a:lnTo>
                  <a:lnTo>
                    <a:pt x="761" y="7838"/>
                  </a:lnTo>
                  <a:lnTo>
                    <a:pt x="761" y="2024"/>
                  </a:lnTo>
                  <a:lnTo>
                    <a:pt x="3792" y="2024"/>
                  </a:lnTo>
                  <a:lnTo>
                    <a:pt x="3792" y="3034"/>
                  </a:lnTo>
                  <a:lnTo>
                    <a:pt x="2909" y="3034"/>
                  </a:lnTo>
                  <a:lnTo>
                    <a:pt x="2909" y="3794"/>
                  </a:lnTo>
                  <a:lnTo>
                    <a:pt x="7965" y="3794"/>
                  </a:lnTo>
                  <a:lnTo>
                    <a:pt x="7965" y="3033"/>
                  </a:lnTo>
                  <a:lnTo>
                    <a:pt x="7080" y="3033"/>
                  </a:lnTo>
                  <a:lnTo>
                    <a:pt x="7080" y="2024"/>
                  </a:lnTo>
                  <a:lnTo>
                    <a:pt x="10365" y="2024"/>
                  </a:lnTo>
                  <a:lnTo>
                    <a:pt x="10365" y="3033"/>
                  </a:lnTo>
                  <a:lnTo>
                    <a:pt x="9481" y="3033"/>
                  </a:lnTo>
                  <a:lnTo>
                    <a:pt x="9481" y="3792"/>
                  </a:lnTo>
                  <a:lnTo>
                    <a:pt x="14537" y="3792"/>
                  </a:lnTo>
                  <a:lnTo>
                    <a:pt x="14537" y="3033"/>
                  </a:lnTo>
                  <a:lnTo>
                    <a:pt x="13653" y="3033"/>
                  </a:lnTo>
                  <a:lnTo>
                    <a:pt x="13653" y="2023"/>
                  </a:lnTo>
                  <a:lnTo>
                    <a:pt x="16937" y="2023"/>
                  </a:lnTo>
                  <a:lnTo>
                    <a:pt x="16937" y="3033"/>
                  </a:lnTo>
                  <a:lnTo>
                    <a:pt x="16053" y="3033"/>
                  </a:lnTo>
                  <a:lnTo>
                    <a:pt x="16053" y="3792"/>
                  </a:lnTo>
                  <a:lnTo>
                    <a:pt x="21109" y="3792"/>
                  </a:lnTo>
                  <a:lnTo>
                    <a:pt x="21109" y="3031"/>
                  </a:lnTo>
                  <a:lnTo>
                    <a:pt x="20225" y="3031"/>
                  </a:lnTo>
                  <a:lnTo>
                    <a:pt x="20225" y="2023"/>
                  </a:lnTo>
                  <a:close/>
                  <a:moveTo>
                    <a:pt x="23257" y="8598"/>
                  </a:moveTo>
                  <a:lnTo>
                    <a:pt x="23257" y="23005"/>
                  </a:lnTo>
                  <a:lnTo>
                    <a:pt x="761" y="23005"/>
                  </a:lnTo>
                  <a:lnTo>
                    <a:pt x="761" y="8598"/>
                  </a:lnTo>
                  <a:close/>
                  <a:moveTo>
                    <a:pt x="3792" y="1"/>
                  </a:moveTo>
                  <a:lnTo>
                    <a:pt x="3792" y="1265"/>
                  </a:lnTo>
                  <a:lnTo>
                    <a:pt x="0" y="1265"/>
                  </a:lnTo>
                  <a:lnTo>
                    <a:pt x="0" y="23765"/>
                  </a:lnTo>
                  <a:lnTo>
                    <a:pt x="24017" y="23765"/>
                  </a:lnTo>
                  <a:lnTo>
                    <a:pt x="24017" y="1265"/>
                  </a:lnTo>
                  <a:lnTo>
                    <a:pt x="20225" y="1265"/>
                  </a:lnTo>
                  <a:lnTo>
                    <a:pt x="20225" y="1"/>
                  </a:lnTo>
                  <a:lnTo>
                    <a:pt x="16937" y="1"/>
                  </a:lnTo>
                  <a:lnTo>
                    <a:pt x="16937" y="1265"/>
                  </a:lnTo>
                  <a:lnTo>
                    <a:pt x="13653" y="1265"/>
                  </a:lnTo>
                  <a:lnTo>
                    <a:pt x="13653" y="1"/>
                  </a:lnTo>
                  <a:lnTo>
                    <a:pt x="10365" y="1"/>
                  </a:lnTo>
                  <a:lnTo>
                    <a:pt x="10365" y="1265"/>
                  </a:lnTo>
                  <a:lnTo>
                    <a:pt x="7080" y="1265"/>
                  </a:lnTo>
                  <a:lnTo>
                    <a:pt x="708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5"/>
            <p:cNvSpPr/>
            <p:nvPr/>
          </p:nvSpPr>
          <p:spPr>
            <a:xfrm>
              <a:off x="1555162" y="3768262"/>
              <a:ext cx="129906" cy="15055"/>
            </a:xfrm>
            <a:custGeom>
              <a:rect b="b" l="l" r="r" t="t"/>
              <a:pathLst>
                <a:path extrusionOk="0" h="762" w="6575">
                  <a:moveTo>
                    <a:pt x="1" y="0"/>
                  </a:moveTo>
                  <a:lnTo>
                    <a:pt x="1" y="761"/>
                  </a:lnTo>
                  <a:lnTo>
                    <a:pt x="6574" y="761"/>
                  </a:lnTo>
                  <a:lnTo>
                    <a:pt x="6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5"/>
            <p:cNvSpPr/>
            <p:nvPr/>
          </p:nvSpPr>
          <p:spPr>
            <a:xfrm>
              <a:off x="1700024" y="3768262"/>
              <a:ext cx="24993" cy="15055"/>
            </a:xfrm>
            <a:custGeom>
              <a:rect b="b" l="l" r="r" t="t"/>
              <a:pathLst>
                <a:path extrusionOk="0" h="762" w="1265">
                  <a:moveTo>
                    <a:pt x="0" y="0"/>
                  </a:moveTo>
                  <a:lnTo>
                    <a:pt x="0" y="761"/>
                  </a:lnTo>
                  <a:lnTo>
                    <a:pt x="1265" y="761"/>
                  </a:lnTo>
                  <a:lnTo>
                    <a:pt x="12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5"/>
            <p:cNvSpPr/>
            <p:nvPr/>
          </p:nvSpPr>
          <p:spPr>
            <a:xfrm>
              <a:off x="1515212" y="3768262"/>
              <a:ext cx="24993" cy="15055"/>
            </a:xfrm>
            <a:custGeom>
              <a:rect b="b" l="l" r="r" t="t"/>
              <a:pathLst>
                <a:path extrusionOk="0" h="762" w="1265">
                  <a:moveTo>
                    <a:pt x="0" y="0"/>
                  </a:moveTo>
                  <a:lnTo>
                    <a:pt x="0" y="761"/>
                  </a:lnTo>
                  <a:lnTo>
                    <a:pt x="1265" y="761"/>
                  </a:lnTo>
                  <a:lnTo>
                    <a:pt x="12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5"/>
            <p:cNvSpPr/>
            <p:nvPr/>
          </p:nvSpPr>
          <p:spPr>
            <a:xfrm>
              <a:off x="1474176" y="3853160"/>
              <a:ext cx="289704" cy="203976"/>
            </a:xfrm>
            <a:custGeom>
              <a:rect b="b" l="l" r="r" t="t"/>
              <a:pathLst>
                <a:path extrusionOk="0" h="10324" w="14663">
                  <a:moveTo>
                    <a:pt x="3640" y="1"/>
                  </a:moveTo>
                  <a:cubicBezTo>
                    <a:pt x="2791" y="1"/>
                    <a:pt x="1941" y="322"/>
                    <a:pt x="1293" y="966"/>
                  </a:cubicBezTo>
                  <a:cubicBezTo>
                    <a:pt x="0" y="2259"/>
                    <a:pt x="0" y="4366"/>
                    <a:pt x="1293" y="5659"/>
                  </a:cubicBezTo>
                  <a:lnTo>
                    <a:pt x="4985" y="9355"/>
                  </a:lnTo>
                  <a:cubicBezTo>
                    <a:pt x="5634" y="10001"/>
                    <a:pt x="6483" y="10324"/>
                    <a:pt x="7332" y="10324"/>
                  </a:cubicBezTo>
                  <a:cubicBezTo>
                    <a:pt x="8180" y="10324"/>
                    <a:pt x="9029" y="10001"/>
                    <a:pt x="9678" y="9355"/>
                  </a:cubicBezTo>
                  <a:lnTo>
                    <a:pt x="9141" y="8818"/>
                  </a:lnTo>
                  <a:cubicBezTo>
                    <a:pt x="8640" y="9315"/>
                    <a:pt x="7986" y="9564"/>
                    <a:pt x="7332" y="9564"/>
                  </a:cubicBezTo>
                  <a:cubicBezTo>
                    <a:pt x="6677" y="9564"/>
                    <a:pt x="6023" y="9315"/>
                    <a:pt x="5522" y="8818"/>
                  </a:cubicBezTo>
                  <a:lnTo>
                    <a:pt x="1832" y="5124"/>
                  </a:lnTo>
                  <a:cubicBezTo>
                    <a:pt x="833" y="4126"/>
                    <a:pt x="833" y="2502"/>
                    <a:pt x="1832" y="1506"/>
                  </a:cubicBezTo>
                  <a:cubicBezTo>
                    <a:pt x="2330" y="1009"/>
                    <a:pt x="2985" y="760"/>
                    <a:pt x="3641" y="760"/>
                  </a:cubicBezTo>
                  <a:cubicBezTo>
                    <a:pt x="4296" y="760"/>
                    <a:pt x="4951" y="1009"/>
                    <a:pt x="5450" y="1506"/>
                  </a:cubicBezTo>
                  <a:lnTo>
                    <a:pt x="7332" y="3394"/>
                  </a:lnTo>
                  <a:lnTo>
                    <a:pt x="9218" y="1507"/>
                  </a:lnTo>
                  <a:cubicBezTo>
                    <a:pt x="9717" y="1010"/>
                    <a:pt x="10373" y="762"/>
                    <a:pt x="11028" y="762"/>
                  </a:cubicBezTo>
                  <a:cubicBezTo>
                    <a:pt x="11683" y="762"/>
                    <a:pt x="12338" y="1010"/>
                    <a:pt x="12836" y="1506"/>
                  </a:cubicBezTo>
                  <a:cubicBezTo>
                    <a:pt x="13830" y="2504"/>
                    <a:pt x="13830" y="4127"/>
                    <a:pt x="12836" y="5125"/>
                  </a:cubicBezTo>
                  <a:lnTo>
                    <a:pt x="10151" y="7809"/>
                  </a:lnTo>
                  <a:lnTo>
                    <a:pt x="10689" y="8347"/>
                  </a:lnTo>
                  <a:lnTo>
                    <a:pt x="13374" y="5660"/>
                  </a:lnTo>
                  <a:cubicBezTo>
                    <a:pt x="14663" y="4367"/>
                    <a:pt x="14663" y="2262"/>
                    <a:pt x="13373" y="968"/>
                  </a:cubicBezTo>
                  <a:cubicBezTo>
                    <a:pt x="12726" y="323"/>
                    <a:pt x="11876" y="1"/>
                    <a:pt x="11026" y="1"/>
                  </a:cubicBezTo>
                  <a:cubicBezTo>
                    <a:pt x="10176" y="1"/>
                    <a:pt x="9326" y="323"/>
                    <a:pt x="8680" y="968"/>
                  </a:cubicBezTo>
                  <a:lnTo>
                    <a:pt x="7332" y="2316"/>
                  </a:lnTo>
                  <a:lnTo>
                    <a:pt x="5986" y="966"/>
                  </a:lnTo>
                  <a:cubicBezTo>
                    <a:pt x="5340" y="322"/>
                    <a:pt x="4490" y="1"/>
                    <a:pt x="3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5"/>
            <p:cNvSpPr/>
            <p:nvPr/>
          </p:nvSpPr>
          <p:spPr>
            <a:xfrm>
              <a:off x="1511617" y="3885958"/>
              <a:ext cx="44553" cy="38586"/>
            </a:xfrm>
            <a:custGeom>
              <a:rect b="b" l="l" r="r" t="t"/>
              <a:pathLst>
                <a:path extrusionOk="0" h="1953" w="2255">
                  <a:moveTo>
                    <a:pt x="1694" y="1"/>
                  </a:moveTo>
                  <a:cubicBezTo>
                    <a:pt x="1384" y="1"/>
                    <a:pt x="995" y="65"/>
                    <a:pt x="661" y="316"/>
                  </a:cubicBezTo>
                  <a:cubicBezTo>
                    <a:pt x="223" y="647"/>
                    <a:pt x="0" y="1197"/>
                    <a:pt x="0" y="1952"/>
                  </a:cubicBezTo>
                  <a:lnTo>
                    <a:pt x="760" y="1952"/>
                  </a:lnTo>
                  <a:cubicBezTo>
                    <a:pt x="760" y="1451"/>
                    <a:pt x="880" y="1106"/>
                    <a:pt x="1116" y="925"/>
                  </a:cubicBezTo>
                  <a:cubicBezTo>
                    <a:pt x="1288" y="794"/>
                    <a:pt x="1506" y="760"/>
                    <a:pt x="1688" y="760"/>
                  </a:cubicBezTo>
                  <a:cubicBezTo>
                    <a:pt x="1888" y="760"/>
                    <a:pt x="2044" y="801"/>
                    <a:pt x="2047" y="802"/>
                  </a:cubicBezTo>
                  <a:lnTo>
                    <a:pt x="2254" y="70"/>
                  </a:lnTo>
                  <a:cubicBezTo>
                    <a:pt x="2235" y="65"/>
                    <a:pt x="2004" y="1"/>
                    <a:pt x="16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5"/>
            <p:cNvSpPr/>
            <p:nvPr/>
          </p:nvSpPr>
          <p:spPr>
            <a:xfrm>
              <a:off x="1802388" y="3830736"/>
              <a:ext cx="15035" cy="214784"/>
            </a:xfrm>
            <a:custGeom>
              <a:rect b="b" l="l" r="r" t="t"/>
              <a:pathLst>
                <a:path extrusionOk="0" h="10871" w="761">
                  <a:moveTo>
                    <a:pt x="1" y="1"/>
                  </a:moveTo>
                  <a:lnTo>
                    <a:pt x="1" y="10870"/>
                  </a:lnTo>
                  <a:lnTo>
                    <a:pt x="760" y="10870"/>
                  </a:lnTo>
                  <a:lnTo>
                    <a:pt x="7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5"/>
            <p:cNvSpPr/>
            <p:nvPr/>
          </p:nvSpPr>
          <p:spPr>
            <a:xfrm>
              <a:off x="1422807" y="3830736"/>
              <a:ext cx="15055" cy="214784"/>
            </a:xfrm>
            <a:custGeom>
              <a:rect b="b" l="l" r="r" t="t"/>
              <a:pathLst>
                <a:path extrusionOk="0" h="10871" w="762">
                  <a:moveTo>
                    <a:pt x="1" y="1"/>
                  </a:moveTo>
                  <a:lnTo>
                    <a:pt x="1" y="10870"/>
                  </a:lnTo>
                  <a:lnTo>
                    <a:pt x="762" y="10870"/>
                  </a:lnTo>
                  <a:lnTo>
                    <a:pt x="7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7" name="Google Shape;737;p15"/>
          <p:cNvGrpSpPr/>
          <p:nvPr/>
        </p:nvGrpSpPr>
        <p:grpSpPr>
          <a:xfrm>
            <a:off x="2625315" y="2037182"/>
            <a:ext cx="588114" cy="552012"/>
            <a:chOff x="874971" y="4459241"/>
            <a:chExt cx="474515" cy="445314"/>
          </a:xfrm>
        </p:grpSpPr>
        <p:sp>
          <p:nvSpPr>
            <p:cNvPr id="738" name="Google Shape;738;p15"/>
            <p:cNvSpPr/>
            <p:nvPr/>
          </p:nvSpPr>
          <p:spPr>
            <a:xfrm>
              <a:off x="1063279" y="4459241"/>
              <a:ext cx="286207" cy="445314"/>
            </a:xfrm>
            <a:custGeom>
              <a:rect b="b" l="l" r="r" t="t"/>
              <a:pathLst>
                <a:path extrusionOk="0" h="22539" w="14486">
                  <a:moveTo>
                    <a:pt x="7182" y="0"/>
                  </a:moveTo>
                  <a:lnTo>
                    <a:pt x="7182" y="744"/>
                  </a:lnTo>
                  <a:lnTo>
                    <a:pt x="8296" y="744"/>
                  </a:lnTo>
                  <a:lnTo>
                    <a:pt x="8296" y="7552"/>
                  </a:lnTo>
                  <a:lnTo>
                    <a:pt x="9039" y="7552"/>
                  </a:lnTo>
                  <a:lnTo>
                    <a:pt x="9039" y="6685"/>
                  </a:lnTo>
                  <a:lnTo>
                    <a:pt x="13744" y="6685"/>
                  </a:lnTo>
                  <a:lnTo>
                    <a:pt x="13744" y="18818"/>
                  </a:lnTo>
                  <a:lnTo>
                    <a:pt x="7801" y="18818"/>
                  </a:lnTo>
                  <a:lnTo>
                    <a:pt x="7801" y="20792"/>
                  </a:lnTo>
                  <a:lnTo>
                    <a:pt x="5753" y="18818"/>
                  </a:lnTo>
                  <a:lnTo>
                    <a:pt x="1" y="18818"/>
                  </a:lnTo>
                  <a:lnTo>
                    <a:pt x="1" y="19561"/>
                  </a:lnTo>
                  <a:lnTo>
                    <a:pt x="5452" y="19561"/>
                  </a:lnTo>
                  <a:lnTo>
                    <a:pt x="8543" y="22539"/>
                  </a:lnTo>
                  <a:lnTo>
                    <a:pt x="8543" y="19561"/>
                  </a:lnTo>
                  <a:lnTo>
                    <a:pt x="14486" y="19561"/>
                  </a:lnTo>
                  <a:lnTo>
                    <a:pt x="14486" y="5943"/>
                  </a:lnTo>
                  <a:lnTo>
                    <a:pt x="9039" y="5943"/>
                  </a:lnTo>
                  <a:lnTo>
                    <a:pt x="903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5"/>
            <p:cNvSpPr/>
            <p:nvPr/>
          </p:nvSpPr>
          <p:spPr>
            <a:xfrm>
              <a:off x="874971" y="4459241"/>
              <a:ext cx="305747" cy="386496"/>
            </a:xfrm>
            <a:custGeom>
              <a:rect b="b" l="l" r="r" t="t"/>
              <a:pathLst>
                <a:path extrusionOk="0" h="19562" w="15475">
                  <a:moveTo>
                    <a:pt x="0" y="0"/>
                  </a:moveTo>
                  <a:lnTo>
                    <a:pt x="0" y="13619"/>
                  </a:lnTo>
                  <a:lnTo>
                    <a:pt x="1733" y="13619"/>
                  </a:lnTo>
                  <a:lnTo>
                    <a:pt x="1733" y="16619"/>
                  </a:lnTo>
                  <a:lnTo>
                    <a:pt x="4735" y="13619"/>
                  </a:lnTo>
                  <a:lnTo>
                    <a:pt x="6438" y="13619"/>
                  </a:lnTo>
                  <a:lnTo>
                    <a:pt x="6438" y="19561"/>
                  </a:lnTo>
                  <a:lnTo>
                    <a:pt x="8295" y="19561"/>
                  </a:lnTo>
                  <a:lnTo>
                    <a:pt x="8295" y="18818"/>
                  </a:lnTo>
                  <a:lnTo>
                    <a:pt x="7180" y="18818"/>
                  </a:lnTo>
                  <a:lnTo>
                    <a:pt x="7180" y="13619"/>
                  </a:lnTo>
                  <a:lnTo>
                    <a:pt x="8046" y="13619"/>
                  </a:lnTo>
                  <a:lnTo>
                    <a:pt x="8046" y="12875"/>
                  </a:lnTo>
                  <a:lnTo>
                    <a:pt x="4427" y="12875"/>
                  </a:lnTo>
                  <a:lnTo>
                    <a:pt x="2475" y="14827"/>
                  </a:lnTo>
                  <a:lnTo>
                    <a:pt x="2475" y="12875"/>
                  </a:lnTo>
                  <a:lnTo>
                    <a:pt x="742" y="12875"/>
                  </a:lnTo>
                  <a:lnTo>
                    <a:pt x="742" y="744"/>
                  </a:lnTo>
                  <a:lnTo>
                    <a:pt x="15474" y="744"/>
                  </a:lnTo>
                  <a:lnTo>
                    <a:pt x="154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5"/>
            <p:cNvSpPr/>
            <p:nvPr/>
          </p:nvSpPr>
          <p:spPr>
            <a:xfrm>
              <a:off x="985711" y="4574092"/>
              <a:ext cx="232012" cy="164007"/>
            </a:xfrm>
            <a:custGeom>
              <a:rect b="b" l="l" r="r" t="t"/>
              <a:pathLst>
                <a:path extrusionOk="0" h="8301" w="11743">
                  <a:moveTo>
                    <a:pt x="2954" y="1"/>
                  </a:moveTo>
                  <a:cubicBezTo>
                    <a:pt x="2264" y="1"/>
                    <a:pt x="1575" y="263"/>
                    <a:pt x="1050" y="788"/>
                  </a:cubicBezTo>
                  <a:cubicBezTo>
                    <a:pt x="1" y="1837"/>
                    <a:pt x="1" y="3546"/>
                    <a:pt x="1050" y="4596"/>
                  </a:cubicBezTo>
                  <a:lnTo>
                    <a:pt x="3966" y="7512"/>
                  </a:lnTo>
                  <a:cubicBezTo>
                    <a:pt x="4492" y="8038"/>
                    <a:pt x="5181" y="8301"/>
                    <a:pt x="5871" y="8301"/>
                  </a:cubicBezTo>
                  <a:cubicBezTo>
                    <a:pt x="6561" y="8301"/>
                    <a:pt x="7250" y="8038"/>
                    <a:pt x="7776" y="7512"/>
                  </a:cubicBezTo>
                  <a:lnTo>
                    <a:pt x="7250" y="6987"/>
                  </a:lnTo>
                  <a:cubicBezTo>
                    <a:pt x="6868" y="7367"/>
                    <a:pt x="6369" y="7558"/>
                    <a:pt x="5871" y="7558"/>
                  </a:cubicBezTo>
                  <a:cubicBezTo>
                    <a:pt x="5372" y="7558"/>
                    <a:pt x="4873" y="7367"/>
                    <a:pt x="4492" y="6987"/>
                  </a:cubicBezTo>
                  <a:lnTo>
                    <a:pt x="1576" y="4071"/>
                  </a:lnTo>
                  <a:cubicBezTo>
                    <a:pt x="814" y="3310"/>
                    <a:pt x="814" y="2074"/>
                    <a:pt x="1575" y="1313"/>
                  </a:cubicBezTo>
                  <a:cubicBezTo>
                    <a:pt x="1956" y="932"/>
                    <a:pt x="2455" y="742"/>
                    <a:pt x="2954" y="742"/>
                  </a:cubicBezTo>
                  <a:cubicBezTo>
                    <a:pt x="3453" y="742"/>
                    <a:pt x="3952" y="932"/>
                    <a:pt x="4333" y="1313"/>
                  </a:cubicBezTo>
                  <a:lnTo>
                    <a:pt x="5874" y="2854"/>
                  </a:lnTo>
                  <a:lnTo>
                    <a:pt x="7407" y="1313"/>
                  </a:lnTo>
                  <a:cubicBezTo>
                    <a:pt x="7789" y="934"/>
                    <a:pt x="8289" y="744"/>
                    <a:pt x="8789" y="744"/>
                  </a:cubicBezTo>
                  <a:cubicBezTo>
                    <a:pt x="9289" y="744"/>
                    <a:pt x="9788" y="934"/>
                    <a:pt x="10167" y="1313"/>
                  </a:cubicBezTo>
                  <a:cubicBezTo>
                    <a:pt x="10928" y="2076"/>
                    <a:pt x="10928" y="3310"/>
                    <a:pt x="10167" y="4071"/>
                  </a:cubicBezTo>
                  <a:lnTo>
                    <a:pt x="8122" y="6116"/>
                  </a:lnTo>
                  <a:lnTo>
                    <a:pt x="8647" y="6641"/>
                  </a:lnTo>
                  <a:lnTo>
                    <a:pt x="10691" y="4597"/>
                  </a:lnTo>
                  <a:cubicBezTo>
                    <a:pt x="11743" y="3544"/>
                    <a:pt x="11743" y="1840"/>
                    <a:pt x="10692" y="787"/>
                  </a:cubicBezTo>
                  <a:lnTo>
                    <a:pt x="10692" y="787"/>
                  </a:lnTo>
                  <a:cubicBezTo>
                    <a:pt x="10692" y="788"/>
                    <a:pt x="10692" y="788"/>
                    <a:pt x="10693" y="788"/>
                  </a:cubicBezTo>
                  <a:lnTo>
                    <a:pt x="10691" y="787"/>
                  </a:lnTo>
                  <a:lnTo>
                    <a:pt x="10691" y="787"/>
                  </a:lnTo>
                  <a:cubicBezTo>
                    <a:pt x="10691" y="787"/>
                    <a:pt x="10691" y="787"/>
                    <a:pt x="10692" y="787"/>
                  </a:cubicBezTo>
                  <a:lnTo>
                    <a:pt x="10692" y="787"/>
                  </a:lnTo>
                  <a:cubicBezTo>
                    <a:pt x="10168" y="264"/>
                    <a:pt x="9479" y="3"/>
                    <a:pt x="8790" y="3"/>
                  </a:cubicBezTo>
                  <a:cubicBezTo>
                    <a:pt x="8101" y="3"/>
                    <a:pt x="7410" y="265"/>
                    <a:pt x="6884" y="788"/>
                  </a:cubicBezTo>
                  <a:lnTo>
                    <a:pt x="5872" y="1802"/>
                  </a:lnTo>
                  <a:lnTo>
                    <a:pt x="4858" y="788"/>
                  </a:lnTo>
                  <a:cubicBezTo>
                    <a:pt x="4333" y="263"/>
                    <a:pt x="3644" y="1"/>
                    <a:pt x="295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5"/>
            <p:cNvSpPr/>
            <p:nvPr/>
          </p:nvSpPr>
          <p:spPr>
            <a:xfrm>
              <a:off x="1021038" y="4602977"/>
              <a:ext cx="31869" cy="31810"/>
            </a:xfrm>
            <a:custGeom>
              <a:rect b="b" l="l" r="r" t="t"/>
              <a:pathLst>
                <a:path extrusionOk="0" h="1610" w="1613">
                  <a:moveTo>
                    <a:pt x="1609" y="0"/>
                  </a:moveTo>
                  <a:cubicBezTo>
                    <a:pt x="963" y="0"/>
                    <a:pt x="1" y="429"/>
                    <a:pt x="1" y="1609"/>
                  </a:cubicBezTo>
                  <a:lnTo>
                    <a:pt x="743" y="1609"/>
                  </a:lnTo>
                  <a:cubicBezTo>
                    <a:pt x="743" y="796"/>
                    <a:pt x="1466" y="744"/>
                    <a:pt x="1612" y="743"/>
                  </a:cubicBezTo>
                  <a:lnTo>
                    <a:pt x="1609" y="371"/>
                  </a:lnTo>
                  <a:lnTo>
                    <a:pt x="1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5"/>
            <p:cNvSpPr/>
            <p:nvPr/>
          </p:nvSpPr>
          <p:spPr>
            <a:xfrm>
              <a:off x="1234518" y="4630440"/>
              <a:ext cx="83199" cy="14719"/>
            </a:xfrm>
            <a:custGeom>
              <a:rect b="b" l="l" r="r" t="t"/>
              <a:pathLst>
                <a:path extrusionOk="0" h="745" w="4211">
                  <a:moveTo>
                    <a:pt x="0" y="1"/>
                  </a:moveTo>
                  <a:lnTo>
                    <a:pt x="0" y="744"/>
                  </a:lnTo>
                  <a:lnTo>
                    <a:pt x="4210" y="744"/>
                  </a:lnTo>
                  <a:lnTo>
                    <a:pt x="421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5"/>
            <p:cNvSpPr/>
            <p:nvPr/>
          </p:nvSpPr>
          <p:spPr>
            <a:xfrm>
              <a:off x="1210058" y="4679380"/>
              <a:ext cx="107659" cy="14700"/>
            </a:xfrm>
            <a:custGeom>
              <a:rect b="b" l="l" r="r" t="t"/>
              <a:pathLst>
                <a:path extrusionOk="0" h="744" w="5449">
                  <a:moveTo>
                    <a:pt x="0" y="0"/>
                  </a:moveTo>
                  <a:lnTo>
                    <a:pt x="0" y="744"/>
                  </a:lnTo>
                  <a:lnTo>
                    <a:pt x="5448" y="744"/>
                  </a:lnTo>
                  <a:lnTo>
                    <a:pt x="544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5"/>
            <p:cNvSpPr/>
            <p:nvPr/>
          </p:nvSpPr>
          <p:spPr>
            <a:xfrm>
              <a:off x="1166038" y="4728299"/>
              <a:ext cx="151678" cy="14680"/>
            </a:xfrm>
            <a:custGeom>
              <a:rect b="b" l="l" r="r" t="t"/>
              <a:pathLst>
                <a:path extrusionOk="0" h="743" w="7677">
                  <a:moveTo>
                    <a:pt x="0" y="1"/>
                  </a:moveTo>
                  <a:lnTo>
                    <a:pt x="0" y="743"/>
                  </a:lnTo>
                  <a:lnTo>
                    <a:pt x="7676" y="743"/>
                  </a:lnTo>
                  <a:lnTo>
                    <a:pt x="76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5"/>
            <p:cNvSpPr/>
            <p:nvPr/>
          </p:nvSpPr>
          <p:spPr>
            <a:xfrm>
              <a:off x="1068179" y="4777199"/>
              <a:ext cx="249537" cy="14719"/>
            </a:xfrm>
            <a:custGeom>
              <a:rect b="b" l="l" r="r" t="t"/>
              <a:pathLst>
                <a:path extrusionOk="0" h="745" w="12630">
                  <a:moveTo>
                    <a:pt x="0" y="1"/>
                  </a:moveTo>
                  <a:lnTo>
                    <a:pt x="0" y="744"/>
                  </a:lnTo>
                  <a:lnTo>
                    <a:pt x="12629" y="744"/>
                  </a:lnTo>
                  <a:lnTo>
                    <a:pt x="126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5"/>
            <p:cNvSpPr/>
            <p:nvPr/>
          </p:nvSpPr>
          <p:spPr>
            <a:xfrm>
              <a:off x="1033940" y="4777199"/>
              <a:ext cx="19599" cy="14719"/>
            </a:xfrm>
            <a:custGeom>
              <a:rect b="b" l="l" r="r" t="t"/>
              <a:pathLst>
                <a:path extrusionOk="0" h="745" w="992">
                  <a:moveTo>
                    <a:pt x="0" y="1"/>
                  </a:moveTo>
                  <a:lnTo>
                    <a:pt x="0" y="744"/>
                  </a:lnTo>
                  <a:lnTo>
                    <a:pt x="991" y="744"/>
                  </a:lnTo>
                  <a:lnTo>
                    <a:pt x="99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5"/>
            <p:cNvSpPr/>
            <p:nvPr/>
          </p:nvSpPr>
          <p:spPr>
            <a:xfrm>
              <a:off x="906741" y="4640240"/>
              <a:ext cx="68539" cy="14680"/>
            </a:xfrm>
            <a:custGeom>
              <a:rect b="b" l="l" r="r" t="t"/>
              <a:pathLst>
                <a:path extrusionOk="0" h="743" w="3469">
                  <a:moveTo>
                    <a:pt x="1" y="1"/>
                  </a:moveTo>
                  <a:lnTo>
                    <a:pt x="1" y="743"/>
                  </a:lnTo>
                  <a:lnTo>
                    <a:pt x="3468" y="743"/>
                  </a:lnTo>
                  <a:lnTo>
                    <a:pt x="346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5"/>
            <p:cNvSpPr/>
            <p:nvPr/>
          </p:nvSpPr>
          <p:spPr>
            <a:xfrm>
              <a:off x="906741" y="4596200"/>
              <a:ext cx="68539" cy="14719"/>
            </a:xfrm>
            <a:custGeom>
              <a:rect b="b" l="l" r="r" t="t"/>
              <a:pathLst>
                <a:path extrusionOk="0" h="745" w="3469">
                  <a:moveTo>
                    <a:pt x="1" y="1"/>
                  </a:moveTo>
                  <a:lnTo>
                    <a:pt x="1" y="744"/>
                  </a:lnTo>
                  <a:lnTo>
                    <a:pt x="3468" y="744"/>
                  </a:lnTo>
                  <a:lnTo>
                    <a:pt x="346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5"/>
            <p:cNvSpPr/>
            <p:nvPr/>
          </p:nvSpPr>
          <p:spPr>
            <a:xfrm>
              <a:off x="906741" y="4552181"/>
              <a:ext cx="102779" cy="14719"/>
            </a:xfrm>
            <a:custGeom>
              <a:rect b="b" l="l" r="r" t="t"/>
              <a:pathLst>
                <a:path extrusionOk="0" h="745" w="5202">
                  <a:moveTo>
                    <a:pt x="1" y="1"/>
                  </a:moveTo>
                  <a:lnTo>
                    <a:pt x="1" y="744"/>
                  </a:lnTo>
                  <a:lnTo>
                    <a:pt x="5201" y="744"/>
                  </a:lnTo>
                  <a:lnTo>
                    <a:pt x="52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5"/>
            <p:cNvSpPr/>
            <p:nvPr/>
          </p:nvSpPr>
          <p:spPr>
            <a:xfrm>
              <a:off x="906741" y="4508181"/>
              <a:ext cx="269097" cy="14680"/>
            </a:xfrm>
            <a:custGeom>
              <a:rect b="b" l="l" r="r" t="t"/>
              <a:pathLst>
                <a:path extrusionOk="0" h="743" w="13620">
                  <a:moveTo>
                    <a:pt x="1" y="0"/>
                  </a:moveTo>
                  <a:lnTo>
                    <a:pt x="1" y="742"/>
                  </a:lnTo>
                  <a:lnTo>
                    <a:pt x="13619" y="742"/>
                  </a:lnTo>
                  <a:lnTo>
                    <a:pt x="136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5"/>
            <p:cNvSpPr/>
            <p:nvPr/>
          </p:nvSpPr>
          <p:spPr>
            <a:xfrm>
              <a:off x="1190478" y="4508181"/>
              <a:ext cx="19599" cy="14680"/>
            </a:xfrm>
            <a:custGeom>
              <a:rect b="b" l="l" r="r" t="t"/>
              <a:pathLst>
                <a:path extrusionOk="0" h="743" w="992">
                  <a:moveTo>
                    <a:pt x="0" y="0"/>
                  </a:moveTo>
                  <a:lnTo>
                    <a:pt x="0" y="742"/>
                  </a:lnTo>
                  <a:lnTo>
                    <a:pt x="991" y="742"/>
                  </a:lnTo>
                  <a:lnTo>
                    <a:pt x="9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6"/>
          <p:cNvSpPr/>
          <p:nvPr/>
        </p:nvSpPr>
        <p:spPr>
          <a:xfrm>
            <a:off x="1877856" y="2951099"/>
            <a:ext cx="572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6"/>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Place</a:t>
            </a:r>
            <a:endParaRPr/>
          </a:p>
        </p:txBody>
      </p:sp>
      <p:sp>
        <p:nvSpPr>
          <p:cNvPr id="758" name="Google Shape;758;p16"/>
          <p:cNvSpPr txBox="1"/>
          <p:nvPr>
            <p:ph idx="2" type="title"/>
          </p:nvPr>
        </p:nvSpPr>
        <p:spPr>
          <a:xfrm>
            <a:off x="1106681" y="1855318"/>
            <a:ext cx="20157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Tiktok</a:t>
            </a:r>
            <a:endParaRPr/>
          </a:p>
        </p:txBody>
      </p:sp>
      <p:sp>
        <p:nvSpPr>
          <p:cNvPr id="759" name="Google Shape;759;p16"/>
          <p:cNvSpPr txBox="1"/>
          <p:nvPr>
            <p:ph idx="1" type="subTitle"/>
          </p:nvPr>
        </p:nvSpPr>
        <p:spPr>
          <a:xfrm>
            <a:off x="1106681" y="2185150"/>
            <a:ext cx="2015700" cy="60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en"/>
              <a:t>It has the highest number of sales and followers</a:t>
            </a:r>
            <a:endParaRPr/>
          </a:p>
        </p:txBody>
      </p:sp>
      <p:sp>
        <p:nvSpPr>
          <p:cNvPr id="760" name="Google Shape;760;p16"/>
          <p:cNvSpPr txBox="1"/>
          <p:nvPr>
            <p:ph idx="3" type="title"/>
          </p:nvPr>
        </p:nvSpPr>
        <p:spPr>
          <a:xfrm>
            <a:off x="3564147" y="1855318"/>
            <a:ext cx="20157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Instagram</a:t>
            </a:r>
            <a:endParaRPr/>
          </a:p>
        </p:txBody>
      </p:sp>
      <p:sp>
        <p:nvSpPr>
          <p:cNvPr id="761" name="Google Shape;761;p16"/>
          <p:cNvSpPr txBox="1"/>
          <p:nvPr>
            <p:ph idx="4" type="subTitle"/>
          </p:nvPr>
        </p:nvSpPr>
        <p:spPr>
          <a:xfrm>
            <a:off x="3564147" y="2185150"/>
            <a:ext cx="2015700" cy="60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en"/>
              <a:t>It ranks second, after TikTok, in terms of sales and followers</a:t>
            </a:r>
            <a:endParaRPr/>
          </a:p>
        </p:txBody>
      </p:sp>
      <p:sp>
        <p:nvSpPr>
          <p:cNvPr id="762" name="Google Shape;762;p16"/>
          <p:cNvSpPr txBox="1"/>
          <p:nvPr>
            <p:ph idx="5" type="title"/>
          </p:nvPr>
        </p:nvSpPr>
        <p:spPr>
          <a:xfrm>
            <a:off x="6021612" y="1855318"/>
            <a:ext cx="20157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Facebook</a:t>
            </a:r>
            <a:endParaRPr/>
          </a:p>
        </p:txBody>
      </p:sp>
      <p:sp>
        <p:nvSpPr>
          <p:cNvPr id="763" name="Google Shape;763;p16"/>
          <p:cNvSpPr txBox="1"/>
          <p:nvPr>
            <p:ph idx="6" type="subTitle"/>
          </p:nvPr>
        </p:nvSpPr>
        <p:spPr>
          <a:xfrm>
            <a:off x="6021612" y="2185150"/>
            <a:ext cx="2015700" cy="60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en"/>
              <a:t>active</a:t>
            </a:r>
            <a:endParaRPr/>
          </a:p>
        </p:txBody>
      </p:sp>
      <p:sp>
        <p:nvSpPr>
          <p:cNvPr id="764" name="Google Shape;764;p16"/>
          <p:cNvSpPr txBox="1"/>
          <p:nvPr>
            <p:ph idx="7" type="title"/>
          </p:nvPr>
        </p:nvSpPr>
        <p:spPr>
          <a:xfrm>
            <a:off x="4566818" y="3130993"/>
            <a:ext cx="20157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Shipping</a:t>
            </a:r>
            <a:endParaRPr/>
          </a:p>
        </p:txBody>
      </p:sp>
      <p:sp>
        <p:nvSpPr>
          <p:cNvPr id="765" name="Google Shape;765;p16"/>
          <p:cNvSpPr txBox="1"/>
          <p:nvPr>
            <p:ph idx="8" type="subTitle"/>
          </p:nvPr>
        </p:nvSpPr>
        <p:spPr>
          <a:xfrm>
            <a:off x="3275300" y="3905250"/>
            <a:ext cx="2593500" cy="102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en"/>
              <a:t>We ship across Egypt handling local deliveries ourselves and contacting a shipping company for farther locations</a:t>
            </a:r>
            <a:endParaRPr/>
          </a:p>
          <a:p>
            <a:pPr indent="0" lvl="0" marL="0" rtl="0" algn="ctr">
              <a:lnSpc>
                <a:spcPct val="100000"/>
              </a:lnSpc>
              <a:spcBef>
                <a:spcPts val="0"/>
              </a:spcBef>
              <a:spcAft>
                <a:spcPts val="0"/>
              </a:spcAft>
              <a:buSzPts val="1300"/>
              <a:buNone/>
            </a:pPr>
            <a:r>
              <a:t/>
            </a:r>
            <a:endParaRPr/>
          </a:p>
        </p:txBody>
      </p:sp>
      <p:sp>
        <p:nvSpPr>
          <p:cNvPr id="766" name="Google Shape;766;p16"/>
          <p:cNvSpPr txBox="1"/>
          <p:nvPr>
            <p:ph idx="9" type="title"/>
          </p:nvPr>
        </p:nvSpPr>
        <p:spPr>
          <a:xfrm>
            <a:off x="6021610" y="3575418"/>
            <a:ext cx="20157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Inventory</a:t>
            </a:r>
            <a:endParaRPr/>
          </a:p>
        </p:txBody>
      </p:sp>
      <p:sp>
        <p:nvSpPr>
          <p:cNvPr id="767" name="Google Shape;767;p16"/>
          <p:cNvSpPr txBox="1"/>
          <p:nvPr>
            <p:ph idx="13" type="subTitle"/>
          </p:nvPr>
        </p:nvSpPr>
        <p:spPr>
          <a:xfrm>
            <a:off x="6021610" y="3905250"/>
            <a:ext cx="2015700" cy="60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We buy supplies immediately if there are only a few left</a:t>
            </a:r>
            <a:endParaRPr/>
          </a:p>
        </p:txBody>
      </p:sp>
      <p:sp>
        <p:nvSpPr>
          <p:cNvPr id="768" name="Google Shape;768;p16"/>
          <p:cNvSpPr/>
          <p:nvPr/>
        </p:nvSpPr>
        <p:spPr>
          <a:xfrm>
            <a:off x="4285644" y="2951100"/>
            <a:ext cx="572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6"/>
          <p:cNvSpPr/>
          <p:nvPr/>
        </p:nvSpPr>
        <p:spPr>
          <a:xfrm>
            <a:off x="6743110" y="2951100"/>
            <a:ext cx="572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6"/>
          <p:cNvSpPr/>
          <p:nvPr/>
        </p:nvSpPr>
        <p:spPr>
          <a:xfrm>
            <a:off x="6743112" y="1204674"/>
            <a:ext cx="572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6"/>
          <p:cNvSpPr/>
          <p:nvPr/>
        </p:nvSpPr>
        <p:spPr>
          <a:xfrm>
            <a:off x="4285647" y="1204674"/>
            <a:ext cx="572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6"/>
          <p:cNvSpPr/>
          <p:nvPr/>
        </p:nvSpPr>
        <p:spPr>
          <a:xfrm>
            <a:off x="1828181" y="1204674"/>
            <a:ext cx="572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6"/>
          <p:cNvSpPr txBox="1"/>
          <p:nvPr>
            <p:ph idx="2" type="title"/>
          </p:nvPr>
        </p:nvSpPr>
        <p:spPr>
          <a:xfrm>
            <a:off x="1156356" y="3601743"/>
            <a:ext cx="20157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Whatsapp</a:t>
            </a:r>
            <a:endParaRPr/>
          </a:p>
        </p:txBody>
      </p:sp>
      <p:sp>
        <p:nvSpPr>
          <p:cNvPr id="774" name="Google Shape;774;p16"/>
          <p:cNvSpPr txBox="1"/>
          <p:nvPr>
            <p:ph idx="1" type="subTitle"/>
          </p:nvPr>
        </p:nvSpPr>
        <p:spPr>
          <a:xfrm>
            <a:off x="950325" y="3931575"/>
            <a:ext cx="2427900" cy="60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en"/>
              <a:t>Customers who have purchased from us often return and bring their friends</a:t>
            </a:r>
            <a:endParaRPr/>
          </a:p>
        </p:txBody>
      </p:sp>
      <p:grpSp>
        <p:nvGrpSpPr>
          <p:cNvPr id="775" name="Google Shape;775;p16"/>
          <p:cNvGrpSpPr/>
          <p:nvPr/>
        </p:nvGrpSpPr>
        <p:grpSpPr>
          <a:xfrm>
            <a:off x="4376667" y="3109336"/>
            <a:ext cx="390654" cy="256229"/>
            <a:chOff x="288133" y="3110417"/>
            <a:chExt cx="474555" cy="311260"/>
          </a:xfrm>
        </p:grpSpPr>
        <p:sp>
          <p:nvSpPr>
            <p:cNvPr id="776" name="Google Shape;776;p16"/>
            <p:cNvSpPr/>
            <p:nvPr/>
          </p:nvSpPr>
          <p:spPr>
            <a:xfrm>
              <a:off x="288133" y="3110417"/>
              <a:ext cx="474555" cy="311260"/>
            </a:xfrm>
            <a:custGeom>
              <a:rect b="b" l="l" r="r" t="t"/>
              <a:pathLst>
                <a:path extrusionOk="0" h="15754" w="24019">
                  <a:moveTo>
                    <a:pt x="14044" y="5317"/>
                  </a:moveTo>
                  <a:cubicBezTo>
                    <a:pt x="14360" y="5317"/>
                    <a:pt x="14675" y="5437"/>
                    <a:pt x="14916" y="5676"/>
                  </a:cubicBezTo>
                  <a:cubicBezTo>
                    <a:pt x="15061" y="5823"/>
                    <a:pt x="15167" y="6001"/>
                    <a:pt x="15227" y="6196"/>
                  </a:cubicBezTo>
                  <a:cubicBezTo>
                    <a:pt x="15311" y="6495"/>
                    <a:pt x="15287" y="6806"/>
                    <a:pt x="15158" y="7072"/>
                  </a:cubicBezTo>
                  <a:lnTo>
                    <a:pt x="15151" y="7085"/>
                  </a:lnTo>
                  <a:cubicBezTo>
                    <a:pt x="15094" y="7210"/>
                    <a:pt x="15015" y="7323"/>
                    <a:pt x="14916" y="7417"/>
                  </a:cubicBezTo>
                  <a:lnTo>
                    <a:pt x="12884" y="9455"/>
                  </a:lnTo>
                  <a:cubicBezTo>
                    <a:pt x="12641" y="9694"/>
                    <a:pt x="12325" y="9814"/>
                    <a:pt x="12009" y="9814"/>
                  </a:cubicBezTo>
                  <a:cubicBezTo>
                    <a:pt x="11694" y="9814"/>
                    <a:pt x="11378" y="9695"/>
                    <a:pt x="11136" y="9456"/>
                  </a:cubicBezTo>
                  <a:lnTo>
                    <a:pt x="9103" y="7417"/>
                  </a:lnTo>
                  <a:cubicBezTo>
                    <a:pt x="9004" y="7321"/>
                    <a:pt x="8923" y="7210"/>
                    <a:pt x="8867" y="7085"/>
                  </a:cubicBezTo>
                  <a:lnTo>
                    <a:pt x="8861" y="7072"/>
                  </a:lnTo>
                  <a:cubicBezTo>
                    <a:pt x="8731" y="6798"/>
                    <a:pt x="8706" y="6485"/>
                    <a:pt x="8792" y="6194"/>
                  </a:cubicBezTo>
                  <a:lnTo>
                    <a:pt x="8792" y="6194"/>
                  </a:lnTo>
                  <a:lnTo>
                    <a:pt x="8792" y="6196"/>
                  </a:lnTo>
                  <a:cubicBezTo>
                    <a:pt x="8852" y="6001"/>
                    <a:pt x="8958" y="5823"/>
                    <a:pt x="9101" y="5676"/>
                  </a:cubicBezTo>
                  <a:cubicBezTo>
                    <a:pt x="9343" y="5437"/>
                    <a:pt x="9658" y="5317"/>
                    <a:pt x="9974" y="5317"/>
                  </a:cubicBezTo>
                  <a:cubicBezTo>
                    <a:pt x="10290" y="5317"/>
                    <a:pt x="10606" y="5437"/>
                    <a:pt x="10847" y="5676"/>
                  </a:cubicBezTo>
                  <a:lnTo>
                    <a:pt x="12009" y="6840"/>
                  </a:lnTo>
                  <a:lnTo>
                    <a:pt x="13172" y="5676"/>
                  </a:lnTo>
                  <a:cubicBezTo>
                    <a:pt x="13413" y="5437"/>
                    <a:pt x="13729" y="5317"/>
                    <a:pt x="14044" y="5317"/>
                  </a:cubicBezTo>
                  <a:close/>
                  <a:moveTo>
                    <a:pt x="776" y="1139"/>
                  </a:moveTo>
                  <a:lnTo>
                    <a:pt x="2068" y="2056"/>
                  </a:lnTo>
                  <a:lnTo>
                    <a:pt x="2068" y="9426"/>
                  </a:lnTo>
                  <a:lnTo>
                    <a:pt x="2842" y="9426"/>
                  </a:lnTo>
                  <a:lnTo>
                    <a:pt x="2842" y="2607"/>
                  </a:lnTo>
                  <a:lnTo>
                    <a:pt x="7987" y="6265"/>
                  </a:lnTo>
                  <a:cubicBezTo>
                    <a:pt x="7945" y="6560"/>
                    <a:pt x="7970" y="6861"/>
                    <a:pt x="8060" y="7146"/>
                  </a:cubicBezTo>
                  <a:lnTo>
                    <a:pt x="776" y="14430"/>
                  </a:lnTo>
                  <a:lnTo>
                    <a:pt x="776" y="1139"/>
                  </a:lnTo>
                  <a:close/>
                  <a:moveTo>
                    <a:pt x="23245" y="1139"/>
                  </a:moveTo>
                  <a:lnTo>
                    <a:pt x="23243" y="14430"/>
                  </a:lnTo>
                  <a:lnTo>
                    <a:pt x="15959" y="7146"/>
                  </a:lnTo>
                  <a:cubicBezTo>
                    <a:pt x="16049" y="6861"/>
                    <a:pt x="16074" y="6560"/>
                    <a:pt x="16032" y="6265"/>
                  </a:cubicBezTo>
                  <a:lnTo>
                    <a:pt x="21177" y="2607"/>
                  </a:lnTo>
                  <a:lnTo>
                    <a:pt x="21177" y="9426"/>
                  </a:lnTo>
                  <a:lnTo>
                    <a:pt x="21953" y="9426"/>
                  </a:lnTo>
                  <a:lnTo>
                    <a:pt x="21953" y="2056"/>
                  </a:lnTo>
                  <a:lnTo>
                    <a:pt x="23245" y="1139"/>
                  </a:lnTo>
                  <a:close/>
                  <a:moveTo>
                    <a:pt x="15569" y="7852"/>
                  </a:moveTo>
                  <a:lnTo>
                    <a:pt x="20372" y="12653"/>
                  </a:lnTo>
                  <a:lnTo>
                    <a:pt x="5812" y="12653"/>
                  </a:lnTo>
                  <a:lnTo>
                    <a:pt x="5812" y="13429"/>
                  </a:lnTo>
                  <a:lnTo>
                    <a:pt x="21146" y="13429"/>
                  </a:lnTo>
                  <a:lnTo>
                    <a:pt x="22695" y="14978"/>
                  </a:lnTo>
                  <a:lnTo>
                    <a:pt x="1324" y="14978"/>
                  </a:lnTo>
                  <a:lnTo>
                    <a:pt x="8450" y="7852"/>
                  </a:lnTo>
                  <a:cubicBezTo>
                    <a:pt x="8483" y="7890"/>
                    <a:pt x="8517" y="7927"/>
                    <a:pt x="8554" y="7964"/>
                  </a:cubicBezTo>
                  <a:lnTo>
                    <a:pt x="10590" y="10005"/>
                  </a:lnTo>
                  <a:cubicBezTo>
                    <a:pt x="10984" y="10393"/>
                    <a:pt x="11497" y="10587"/>
                    <a:pt x="12010" y="10587"/>
                  </a:cubicBezTo>
                  <a:cubicBezTo>
                    <a:pt x="12524" y="10587"/>
                    <a:pt x="13037" y="10393"/>
                    <a:pt x="13431" y="10003"/>
                  </a:cubicBezTo>
                  <a:lnTo>
                    <a:pt x="15465" y="7964"/>
                  </a:lnTo>
                  <a:cubicBezTo>
                    <a:pt x="15501" y="7927"/>
                    <a:pt x="15536" y="7890"/>
                    <a:pt x="15569" y="7852"/>
                  </a:cubicBezTo>
                  <a:close/>
                  <a:moveTo>
                    <a:pt x="1" y="0"/>
                  </a:moveTo>
                  <a:lnTo>
                    <a:pt x="1" y="15754"/>
                  </a:lnTo>
                  <a:lnTo>
                    <a:pt x="24018" y="15754"/>
                  </a:lnTo>
                  <a:lnTo>
                    <a:pt x="24018" y="0"/>
                  </a:lnTo>
                  <a:lnTo>
                    <a:pt x="19240" y="0"/>
                  </a:lnTo>
                  <a:lnTo>
                    <a:pt x="19240" y="775"/>
                  </a:lnTo>
                  <a:lnTo>
                    <a:pt x="22417" y="775"/>
                  </a:lnTo>
                  <a:lnTo>
                    <a:pt x="15761" y="5507"/>
                  </a:lnTo>
                  <a:cubicBezTo>
                    <a:pt x="15376" y="4875"/>
                    <a:pt x="14712" y="4542"/>
                    <a:pt x="14041" y="4542"/>
                  </a:cubicBezTo>
                  <a:cubicBezTo>
                    <a:pt x="13533" y="4542"/>
                    <a:pt x="13021" y="4733"/>
                    <a:pt x="12624" y="5128"/>
                  </a:cubicBezTo>
                  <a:lnTo>
                    <a:pt x="12009" y="5743"/>
                  </a:lnTo>
                  <a:lnTo>
                    <a:pt x="11394" y="5128"/>
                  </a:lnTo>
                  <a:cubicBezTo>
                    <a:pt x="10997" y="4730"/>
                    <a:pt x="10485" y="4538"/>
                    <a:pt x="9976" y="4538"/>
                  </a:cubicBezTo>
                  <a:cubicBezTo>
                    <a:pt x="9305" y="4538"/>
                    <a:pt x="8641" y="4872"/>
                    <a:pt x="8258" y="5507"/>
                  </a:cubicBezTo>
                  <a:lnTo>
                    <a:pt x="1602" y="774"/>
                  </a:lnTo>
                  <a:lnTo>
                    <a:pt x="17949" y="774"/>
                  </a:lnTo>
                  <a:lnTo>
                    <a:pt x="17949" y="0"/>
                  </a:lnTo>
                  <a:close/>
                </a:path>
              </a:pathLst>
            </a:custGeom>
            <a:solidFill>
              <a:schemeClr val="dk2"/>
            </a:solidFill>
            <a:ln>
              <a:noFill/>
            </a:ln>
          </p:spPr>
          <p:txBody>
            <a:bodyPr anchorCtr="0" anchor="ctr" bIns="75250" lIns="75250" spcFirstLastPara="1" rIns="75250" wrap="square" tIns="75250">
              <a:noAutofit/>
            </a:bodyPr>
            <a:lstStyle/>
            <a:p>
              <a:pPr indent="0" lvl="0" marL="0" marR="0" rtl="0" algn="l">
                <a:lnSpc>
                  <a:spcPct val="100000"/>
                </a:lnSpc>
                <a:spcBef>
                  <a:spcPts val="0"/>
                </a:spcBef>
                <a:spcAft>
                  <a:spcPts val="0"/>
                </a:spcAft>
                <a:buClr>
                  <a:srgbClr val="000000"/>
                </a:buClr>
                <a:buSzPts val="1153"/>
                <a:buFont typeface="Arial"/>
                <a:buNone/>
              </a:pPr>
              <a:r>
                <a:t/>
              </a:r>
              <a:endParaRPr b="0" i="0" sz="1152" u="none" cap="none" strike="noStrike">
                <a:solidFill>
                  <a:srgbClr val="000000"/>
                </a:solidFill>
                <a:latin typeface="Arial"/>
                <a:ea typeface="Arial"/>
                <a:cs typeface="Arial"/>
                <a:sym typeface="Arial"/>
              </a:endParaRPr>
            </a:p>
          </p:txBody>
        </p:sp>
        <p:sp>
          <p:nvSpPr>
            <p:cNvPr id="777" name="Google Shape;777;p16"/>
            <p:cNvSpPr/>
            <p:nvPr/>
          </p:nvSpPr>
          <p:spPr>
            <a:xfrm>
              <a:off x="515187" y="3151216"/>
              <a:ext cx="20449" cy="15352"/>
            </a:xfrm>
            <a:custGeom>
              <a:rect b="b" l="l" r="r" t="t"/>
              <a:pathLst>
                <a:path extrusionOk="0" h="777" w="1035">
                  <a:moveTo>
                    <a:pt x="0" y="1"/>
                  </a:moveTo>
                  <a:lnTo>
                    <a:pt x="0" y="776"/>
                  </a:lnTo>
                  <a:lnTo>
                    <a:pt x="1035" y="776"/>
                  </a:lnTo>
                  <a:lnTo>
                    <a:pt x="1035" y="1"/>
                  </a:lnTo>
                  <a:close/>
                </a:path>
              </a:pathLst>
            </a:custGeom>
            <a:solidFill>
              <a:schemeClr val="dk2"/>
            </a:solidFill>
            <a:ln>
              <a:noFill/>
            </a:ln>
          </p:spPr>
          <p:txBody>
            <a:bodyPr anchorCtr="0" anchor="ctr" bIns="75250" lIns="75250" spcFirstLastPara="1" rIns="75250" wrap="square" tIns="75250">
              <a:noAutofit/>
            </a:bodyPr>
            <a:lstStyle/>
            <a:p>
              <a:pPr indent="0" lvl="0" marL="0" marR="0" rtl="0" algn="l">
                <a:lnSpc>
                  <a:spcPct val="100000"/>
                </a:lnSpc>
                <a:spcBef>
                  <a:spcPts val="0"/>
                </a:spcBef>
                <a:spcAft>
                  <a:spcPts val="0"/>
                </a:spcAft>
                <a:buClr>
                  <a:srgbClr val="000000"/>
                </a:buClr>
                <a:buSzPts val="1153"/>
                <a:buFont typeface="Arial"/>
                <a:buNone/>
              </a:pPr>
              <a:r>
                <a:t/>
              </a:r>
              <a:endParaRPr b="0" i="0" sz="1152" u="none" cap="none" strike="noStrike">
                <a:solidFill>
                  <a:srgbClr val="000000"/>
                </a:solidFill>
                <a:latin typeface="Arial"/>
                <a:ea typeface="Arial"/>
                <a:cs typeface="Arial"/>
                <a:sym typeface="Arial"/>
              </a:endParaRPr>
            </a:p>
          </p:txBody>
        </p:sp>
        <p:sp>
          <p:nvSpPr>
            <p:cNvPr id="778" name="Google Shape;778;p16"/>
            <p:cNvSpPr/>
            <p:nvPr/>
          </p:nvSpPr>
          <p:spPr>
            <a:xfrm>
              <a:off x="556025" y="3151216"/>
              <a:ext cx="20429" cy="15352"/>
            </a:xfrm>
            <a:custGeom>
              <a:rect b="b" l="l" r="r" t="t"/>
              <a:pathLst>
                <a:path extrusionOk="0" h="777" w="1034">
                  <a:moveTo>
                    <a:pt x="1" y="1"/>
                  </a:moveTo>
                  <a:lnTo>
                    <a:pt x="1" y="776"/>
                  </a:lnTo>
                  <a:lnTo>
                    <a:pt x="1033" y="776"/>
                  </a:lnTo>
                  <a:lnTo>
                    <a:pt x="1033" y="1"/>
                  </a:lnTo>
                  <a:close/>
                </a:path>
              </a:pathLst>
            </a:custGeom>
            <a:solidFill>
              <a:schemeClr val="dk2"/>
            </a:solidFill>
            <a:ln>
              <a:noFill/>
            </a:ln>
          </p:spPr>
          <p:txBody>
            <a:bodyPr anchorCtr="0" anchor="ctr" bIns="75250" lIns="75250" spcFirstLastPara="1" rIns="75250" wrap="square" tIns="75250">
              <a:noAutofit/>
            </a:bodyPr>
            <a:lstStyle/>
            <a:p>
              <a:pPr indent="0" lvl="0" marL="0" marR="0" rtl="0" algn="l">
                <a:lnSpc>
                  <a:spcPct val="100000"/>
                </a:lnSpc>
                <a:spcBef>
                  <a:spcPts val="0"/>
                </a:spcBef>
                <a:spcAft>
                  <a:spcPts val="0"/>
                </a:spcAft>
                <a:buClr>
                  <a:srgbClr val="000000"/>
                </a:buClr>
                <a:buSzPts val="1153"/>
                <a:buFont typeface="Arial"/>
                <a:buNone/>
              </a:pPr>
              <a:r>
                <a:t/>
              </a:r>
              <a:endParaRPr b="0" i="0" sz="1152" u="none" cap="none" strike="noStrike">
                <a:solidFill>
                  <a:srgbClr val="000000"/>
                </a:solidFill>
                <a:latin typeface="Arial"/>
                <a:ea typeface="Arial"/>
                <a:cs typeface="Arial"/>
                <a:sym typeface="Arial"/>
              </a:endParaRPr>
            </a:p>
          </p:txBody>
        </p:sp>
        <p:sp>
          <p:nvSpPr>
            <p:cNvPr id="779" name="Google Shape;779;p16"/>
            <p:cNvSpPr/>
            <p:nvPr/>
          </p:nvSpPr>
          <p:spPr>
            <a:xfrm>
              <a:off x="474368" y="3151216"/>
              <a:ext cx="20429" cy="15352"/>
            </a:xfrm>
            <a:custGeom>
              <a:rect b="b" l="l" r="r" t="t"/>
              <a:pathLst>
                <a:path extrusionOk="0" h="777" w="1034">
                  <a:moveTo>
                    <a:pt x="1" y="1"/>
                  </a:moveTo>
                  <a:lnTo>
                    <a:pt x="1" y="776"/>
                  </a:lnTo>
                  <a:lnTo>
                    <a:pt x="1033" y="776"/>
                  </a:lnTo>
                  <a:lnTo>
                    <a:pt x="1033" y="1"/>
                  </a:lnTo>
                  <a:close/>
                </a:path>
              </a:pathLst>
            </a:custGeom>
            <a:solidFill>
              <a:schemeClr val="dk2"/>
            </a:solidFill>
            <a:ln>
              <a:noFill/>
            </a:ln>
          </p:spPr>
          <p:txBody>
            <a:bodyPr anchorCtr="0" anchor="ctr" bIns="75250" lIns="75250" spcFirstLastPara="1" rIns="75250" wrap="square" tIns="75250">
              <a:noAutofit/>
            </a:bodyPr>
            <a:lstStyle/>
            <a:p>
              <a:pPr indent="0" lvl="0" marL="0" marR="0" rtl="0" algn="l">
                <a:lnSpc>
                  <a:spcPct val="100000"/>
                </a:lnSpc>
                <a:spcBef>
                  <a:spcPts val="0"/>
                </a:spcBef>
                <a:spcAft>
                  <a:spcPts val="0"/>
                </a:spcAft>
                <a:buClr>
                  <a:srgbClr val="000000"/>
                </a:buClr>
                <a:buSzPts val="1153"/>
                <a:buFont typeface="Arial"/>
                <a:buNone/>
              </a:pPr>
              <a:r>
                <a:t/>
              </a:r>
              <a:endParaRPr b="0" i="0" sz="1152" u="none" cap="none" strike="noStrike">
                <a:solidFill>
                  <a:srgbClr val="000000"/>
                </a:solidFill>
                <a:latin typeface="Arial"/>
                <a:ea typeface="Arial"/>
                <a:cs typeface="Arial"/>
                <a:sym typeface="Arial"/>
              </a:endParaRPr>
            </a:p>
          </p:txBody>
        </p:sp>
      </p:grpSp>
      <p:pic>
        <p:nvPicPr>
          <p:cNvPr id="780" name="Google Shape;780;p16" title="tik-tok.png"/>
          <p:cNvPicPr preferRelativeResize="0"/>
          <p:nvPr/>
        </p:nvPicPr>
        <p:blipFill rotWithShape="1">
          <a:blip r:embed="rId3">
            <a:alphaModFix/>
          </a:blip>
          <a:srcRect b="0" l="0" r="0" t="0"/>
          <a:stretch/>
        </p:blipFill>
        <p:spPr>
          <a:xfrm>
            <a:off x="1921325" y="1279779"/>
            <a:ext cx="390650" cy="390650"/>
          </a:xfrm>
          <a:prstGeom prst="rect">
            <a:avLst/>
          </a:prstGeom>
          <a:noFill/>
          <a:ln>
            <a:noFill/>
          </a:ln>
        </p:spPr>
      </p:pic>
      <p:grpSp>
        <p:nvGrpSpPr>
          <p:cNvPr id="781" name="Google Shape;781;p16"/>
          <p:cNvGrpSpPr/>
          <p:nvPr/>
        </p:nvGrpSpPr>
        <p:grpSpPr>
          <a:xfrm>
            <a:off x="6834146" y="3038904"/>
            <a:ext cx="390627" cy="397092"/>
            <a:chOff x="1479234" y="4425199"/>
            <a:chExt cx="466810" cy="474536"/>
          </a:xfrm>
        </p:grpSpPr>
        <p:sp>
          <p:nvSpPr>
            <p:cNvPr id="782" name="Google Shape;782;p16"/>
            <p:cNvSpPr/>
            <p:nvPr/>
          </p:nvSpPr>
          <p:spPr>
            <a:xfrm>
              <a:off x="1527363" y="4476016"/>
              <a:ext cx="370552" cy="423719"/>
            </a:xfrm>
            <a:custGeom>
              <a:rect b="b" l="l" r="r" t="t"/>
              <a:pathLst>
                <a:path extrusionOk="0" h="21446" w="18755">
                  <a:moveTo>
                    <a:pt x="9377" y="1"/>
                  </a:moveTo>
                  <a:lnTo>
                    <a:pt x="0" y="8038"/>
                  </a:lnTo>
                  <a:lnTo>
                    <a:pt x="0" y="21445"/>
                  </a:lnTo>
                  <a:lnTo>
                    <a:pt x="15800" y="21445"/>
                  </a:lnTo>
                  <a:lnTo>
                    <a:pt x="15800" y="20675"/>
                  </a:lnTo>
                  <a:lnTo>
                    <a:pt x="771" y="20675"/>
                  </a:lnTo>
                  <a:lnTo>
                    <a:pt x="771" y="8601"/>
                  </a:lnTo>
                  <a:lnTo>
                    <a:pt x="3212" y="8601"/>
                  </a:lnTo>
                  <a:lnTo>
                    <a:pt x="3212" y="7830"/>
                  </a:lnTo>
                  <a:lnTo>
                    <a:pt x="1427" y="7830"/>
                  </a:lnTo>
                  <a:lnTo>
                    <a:pt x="9377" y="1015"/>
                  </a:lnTo>
                  <a:lnTo>
                    <a:pt x="17328" y="7830"/>
                  </a:lnTo>
                  <a:lnTo>
                    <a:pt x="15543" y="7830"/>
                  </a:lnTo>
                  <a:lnTo>
                    <a:pt x="15543" y="8601"/>
                  </a:lnTo>
                  <a:lnTo>
                    <a:pt x="17983" y="8601"/>
                  </a:lnTo>
                  <a:lnTo>
                    <a:pt x="17983" y="20675"/>
                  </a:lnTo>
                  <a:lnTo>
                    <a:pt x="16827" y="20675"/>
                  </a:lnTo>
                  <a:lnTo>
                    <a:pt x="16827" y="21445"/>
                  </a:lnTo>
                  <a:lnTo>
                    <a:pt x="18754" y="21445"/>
                  </a:lnTo>
                  <a:lnTo>
                    <a:pt x="18754" y="8038"/>
                  </a:lnTo>
                  <a:lnTo>
                    <a:pt x="9377" y="1"/>
                  </a:lnTo>
                  <a:close/>
                </a:path>
              </a:pathLst>
            </a:custGeom>
            <a:solidFill>
              <a:schemeClr val="dk2"/>
            </a:solidFill>
            <a:ln>
              <a:noFill/>
            </a:ln>
          </p:spPr>
          <p:txBody>
            <a:bodyPr anchorCtr="0" anchor="ctr" bIns="76500" lIns="76500" spcFirstLastPara="1" rIns="76500" wrap="square" tIns="76500">
              <a:noAutofit/>
            </a:bodyPr>
            <a:lstStyle/>
            <a:p>
              <a:pPr indent="0" lvl="0" marL="0" marR="0" rtl="0" algn="l">
                <a:lnSpc>
                  <a:spcPct val="100000"/>
                </a:lnSpc>
                <a:spcBef>
                  <a:spcPts val="0"/>
                </a:spcBef>
                <a:spcAft>
                  <a:spcPts val="0"/>
                </a:spcAft>
                <a:buClr>
                  <a:srgbClr val="000000"/>
                </a:buClr>
                <a:buSzPts val="1172"/>
                <a:buFont typeface="Arial"/>
                <a:buNone/>
              </a:pPr>
              <a:r>
                <a:t/>
              </a:r>
              <a:endParaRPr b="0" i="0" sz="1171" u="none" cap="none" strike="noStrike">
                <a:solidFill>
                  <a:srgbClr val="000000"/>
                </a:solidFill>
                <a:latin typeface="Arial"/>
                <a:ea typeface="Arial"/>
                <a:cs typeface="Arial"/>
                <a:sym typeface="Arial"/>
              </a:endParaRPr>
            </a:p>
          </p:txBody>
        </p:sp>
        <p:sp>
          <p:nvSpPr>
            <p:cNvPr id="783" name="Google Shape;783;p16"/>
            <p:cNvSpPr/>
            <p:nvPr/>
          </p:nvSpPr>
          <p:spPr>
            <a:xfrm>
              <a:off x="1479234" y="4425199"/>
              <a:ext cx="466810" cy="213816"/>
            </a:xfrm>
            <a:custGeom>
              <a:rect b="b" l="l" r="r" t="t"/>
              <a:pathLst>
                <a:path extrusionOk="0" h="10822" w="23627">
                  <a:moveTo>
                    <a:pt x="11813" y="1"/>
                  </a:moveTo>
                  <a:lnTo>
                    <a:pt x="0" y="10238"/>
                  </a:lnTo>
                  <a:lnTo>
                    <a:pt x="505" y="10821"/>
                  </a:lnTo>
                  <a:lnTo>
                    <a:pt x="11813" y="1020"/>
                  </a:lnTo>
                  <a:lnTo>
                    <a:pt x="23121" y="10821"/>
                  </a:lnTo>
                  <a:lnTo>
                    <a:pt x="23626" y="10238"/>
                  </a:lnTo>
                  <a:lnTo>
                    <a:pt x="11813" y="1"/>
                  </a:lnTo>
                  <a:close/>
                </a:path>
              </a:pathLst>
            </a:custGeom>
            <a:solidFill>
              <a:schemeClr val="dk2"/>
            </a:solidFill>
            <a:ln>
              <a:noFill/>
            </a:ln>
          </p:spPr>
          <p:txBody>
            <a:bodyPr anchorCtr="0" anchor="ctr" bIns="76500" lIns="76500" spcFirstLastPara="1" rIns="76500" wrap="square" tIns="76500">
              <a:noAutofit/>
            </a:bodyPr>
            <a:lstStyle/>
            <a:p>
              <a:pPr indent="0" lvl="0" marL="0" marR="0" rtl="0" algn="l">
                <a:lnSpc>
                  <a:spcPct val="100000"/>
                </a:lnSpc>
                <a:spcBef>
                  <a:spcPts val="0"/>
                </a:spcBef>
                <a:spcAft>
                  <a:spcPts val="0"/>
                </a:spcAft>
                <a:buClr>
                  <a:srgbClr val="000000"/>
                </a:buClr>
                <a:buSzPts val="1172"/>
                <a:buFont typeface="Arial"/>
                <a:buNone/>
              </a:pPr>
              <a:r>
                <a:t/>
              </a:r>
              <a:endParaRPr b="0" i="0" sz="1171" u="none" cap="none" strike="noStrike">
                <a:solidFill>
                  <a:srgbClr val="000000"/>
                </a:solidFill>
                <a:latin typeface="Arial"/>
                <a:ea typeface="Arial"/>
                <a:cs typeface="Arial"/>
                <a:sym typeface="Arial"/>
              </a:endParaRPr>
            </a:p>
          </p:txBody>
        </p:sp>
        <p:sp>
          <p:nvSpPr>
            <p:cNvPr id="784" name="Google Shape;784;p16"/>
            <p:cNvSpPr/>
            <p:nvPr/>
          </p:nvSpPr>
          <p:spPr>
            <a:xfrm>
              <a:off x="1592286" y="4641386"/>
              <a:ext cx="240706" cy="170152"/>
            </a:xfrm>
            <a:custGeom>
              <a:rect b="b" l="l" r="r" t="t"/>
              <a:pathLst>
                <a:path extrusionOk="0" h="8612" w="12183">
                  <a:moveTo>
                    <a:pt x="3065" y="0"/>
                  </a:moveTo>
                  <a:cubicBezTo>
                    <a:pt x="2349" y="0"/>
                    <a:pt x="1633" y="272"/>
                    <a:pt x="1086" y="815"/>
                  </a:cubicBezTo>
                  <a:cubicBezTo>
                    <a:pt x="1" y="1907"/>
                    <a:pt x="1" y="3681"/>
                    <a:pt x="1087" y="4767"/>
                  </a:cubicBezTo>
                  <a:lnTo>
                    <a:pt x="4117" y="7794"/>
                  </a:lnTo>
                  <a:cubicBezTo>
                    <a:pt x="4661" y="8339"/>
                    <a:pt x="5376" y="8612"/>
                    <a:pt x="6090" y="8612"/>
                  </a:cubicBezTo>
                  <a:cubicBezTo>
                    <a:pt x="6805" y="8612"/>
                    <a:pt x="7520" y="8339"/>
                    <a:pt x="8064" y="7794"/>
                  </a:cubicBezTo>
                  <a:lnTo>
                    <a:pt x="7518" y="7250"/>
                  </a:lnTo>
                  <a:cubicBezTo>
                    <a:pt x="7123" y="7645"/>
                    <a:pt x="6607" y="7842"/>
                    <a:pt x="6090" y="7842"/>
                  </a:cubicBezTo>
                  <a:cubicBezTo>
                    <a:pt x="5573" y="7842"/>
                    <a:pt x="5056" y="7645"/>
                    <a:pt x="4662" y="7250"/>
                  </a:cubicBezTo>
                  <a:lnTo>
                    <a:pt x="1631" y="4223"/>
                  </a:lnTo>
                  <a:cubicBezTo>
                    <a:pt x="844" y="3436"/>
                    <a:pt x="844" y="2152"/>
                    <a:pt x="1631" y="1362"/>
                  </a:cubicBezTo>
                  <a:cubicBezTo>
                    <a:pt x="2027" y="968"/>
                    <a:pt x="2546" y="772"/>
                    <a:pt x="3064" y="772"/>
                  </a:cubicBezTo>
                  <a:cubicBezTo>
                    <a:pt x="3582" y="772"/>
                    <a:pt x="4100" y="968"/>
                    <a:pt x="4493" y="1362"/>
                  </a:cubicBezTo>
                  <a:lnTo>
                    <a:pt x="6091" y="2960"/>
                  </a:lnTo>
                  <a:lnTo>
                    <a:pt x="7690" y="1362"/>
                  </a:lnTo>
                  <a:cubicBezTo>
                    <a:pt x="8083" y="969"/>
                    <a:pt x="8600" y="772"/>
                    <a:pt x="9118" y="772"/>
                  </a:cubicBezTo>
                  <a:cubicBezTo>
                    <a:pt x="9636" y="772"/>
                    <a:pt x="10155" y="969"/>
                    <a:pt x="10551" y="1362"/>
                  </a:cubicBezTo>
                  <a:cubicBezTo>
                    <a:pt x="11338" y="2153"/>
                    <a:pt x="11338" y="3438"/>
                    <a:pt x="10551" y="4225"/>
                  </a:cubicBezTo>
                  <a:lnTo>
                    <a:pt x="8388" y="6385"/>
                  </a:lnTo>
                  <a:lnTo>
                    <a:pt x="8932" y="6930"/>
                  </a:lnTo>
                  <a:lnTo>
                    <a:pt x="11096" y="4767"/>
                  </a:lnTo>
                  <a:cubicBezTo>
                    <a:pt x="12183" y="3681"/>
                    <a:pt x="12183" y="1909"/>
                    <a:pt x="11095" y="815"/>
                  </a:cubicBezTo>
                  <a:cubicBezTo>
                    <a:pt x="10549" y="272"/>
                    <a:pt x="9833" y="1"/>
                    <a:pt x="9118" y="1"/>
                  </a:cubicBezTo>
                  <a:cubicBezTo>
                    <a:pt x="8403" y="1"/>
                    <a:pt x="7688" y="272"/>
                    <a:pt x="7144" y="815"/>
                  </a:cubicBezTo>
                  <a:lnTo>
                    <a:pt x="6091" y="1868"/>
                  </a:lnTo>
                  <a:lnTo>
                    <a:pt x="5039" y="815"/>
                  </a:lnTo>
                  <a:cubicBezTo>
                    <a:pt x="4496" y="272"/>
                    <a:pt x="3781" y="0"/>
                    <a:pt x="3065" y="0"/>
                  </a:cubicBezTo>
                  <a:close/>
                </a:path>
              </a:pathLst>
            </a:custGeom>
            <a:solidFill>
              <a:schemeClr val="dk2"/>
            </a:solidFill>
            <a:ln>
              <a:noFill/>
            </a:ln>
          </p:spPr>
          <p:txBody>
            <a:bodyPr anchorCtr="0" anchor="ctr" bIns="76500" lIns="76500" spcFirstLastPara="1" rIns="76500" wrap="square" tIns="76500">
              <a:noAutofit/>
            </a:bodyPr>
            <a:lstStyle/>
            <a:p>
              <a:pPr indent="0" lvl="0" marL="0" marR="0" rtl="0" algn="l">
                <a:lnSpc>
                  <a:spcPct val="100000"/>
                </a:lnSpc>
                <a:spcBef>
                  <a:spcPts val="0"/>
                </a:spcBef>
                <a:spcAft>
                  <a:spcPts val="0"/>
                </a:spcAft>
                <a:buClr>
                  <a:srgbClr val="000000"/>
                </a:buClr>
                <a:buSzPts val="1172"/>
                <a:buFont typeface="Arial"/>
                <a:buNone/>
              </a:pPr>
              <a:r>
                <a:t/>
              </a:r>
              <a:endParaRPr b="0" i="0" sz="1171" u="none" cap="none" strike="noStrike">
                <a:solidFill>
                  <a:srgbClr val="000000"/>
                </a:solidFill>
                <a:latin typeface="Arial"/>
                <a:ea typeface="Arial"/>
                <a:cs typeface="Arial"/>
                <a:sym typeface="Arial"/>
              </a:endParaRPr>
            </a:p>
          </p:txBody>
        </p:sp>
        <p:sp>
          <p:nvSpPr>
            <p:cNvPr id="785" name="Google Shape;785;p16"/>
            <p:cNvSpPr/>
            <p:nvPr/>
          </p:nvSpPr>
          <p:spPr>
            <a:xfrm>
              <a:off x="1628877" y="4671318"/>
              <a:ext cx="33054" cy="32995"/>
            </a:xfrm>
            <a:custGeom>
              <a:rect b="b" l="l" r="r" t="t"/>
              <a:pathLst>
                <a:path extrusionOk="0" h="1670" w="1673">
                  <a:moveTo>
                    <a:pt x="1670" y="0"/>
                  </a:moveTo>
                  <a:cubicBezTo>
                    <a:pt x="999" y="0"/>
                    <a:pt x="1" y="444"/>
                    <a:pt x="1" y="1670"/>
                  </a:cubicBezTo>
                  <a:lnTo>
                    <a:pt x="770" y="1670"/>
                  </a:lnTo>
                  <a:cubicBezTo>
                    <a:pt x="770" y="826"/>
                    <a:pt x="1522" y="773"/>
                    <a:pt x="1673" y="770"/>
                  </a:cubicBezTo>
                  <a:lnTo>
                    <a:pt x="1670" y="385"/>
                  </a:lnTo>
                  <a:lnTo>
                    <a:pt x="1670" y="0"/>
                  </a:lnTo>
                  <a:close/>
                </a:path>
              </a:pathLst>
            </a:custGeom>
            <a:solidFill>
              <a:schemeClr val="dk2"/>
            </a:solidFill>
            <a:ln>
              <a:noFill/>
            </a:ln>
          </p:spPr>
          <p:txBody>
            <a:bodyPr anchorCtr="0" anchor="ctr" bIns="76500" lIns="76500" spcFirstLastPara="1" rIns="76500" wrap="square" tIns="76500">
              <a:noAutofit/>
            </a:bodyPr>
            <a:lstStyle/>
            <a:p>
              <a:pPr indent="0" lvl="0" marL="0" marR="0" rtl="0" algn="l">
                <a:lnSpc>
                  <a:spcPct val="100000"/>
                </a:lnSpc>
                <a:spcBef>
                  <a:spcPts val="0"/>
                </a:spcBef>
                <a:spcAft>
                  <a:spcPts val="0"/>
                </a:spcAft>
                <a:buClr>
                  <a:srgbClr val="000000"/>
                </a:buClr>
                <a:buSzPts val="1172"/>
                <a:buFont typeface="Arial"/>
                <a:buNone/>
              </a:pPr>
              <a:r>
                <a:t/>
              </a:r>
              <a:endParaRPr b="0" i="0" sz="1171" u="none" cap="none" strike="noStrike">
                <a:solidFill>
                  <a:srgbClr val="000000"/>
                </a:solidFill>
                <a:latin typeface="Arial"/>
                <a:ea typeface="Arial"/>
                <a:cs typeface="Arial"/>
                <a:sym typeface="Arial"/>
              </a:endParaRPr>
            </a:p>
          </p:txBody>
        </p:sp>
        <p:sp>
          <p:nvSpPr>
            <p:cNvPr id="786" name="Google Shape;786;p16"/>
            <p:cNvSpPr/>
            <p:nvPr/>
          </p:nvSpPr>
          <p:spPr>
            <a:xfrm>
              <a:off x="1626329" y="4838803"/>
              <a:ext cx="172602" cy="15253"/>
            </a:xfrm>
            <a:custGeom>
              <a:rect b="b" l="l" r="r" t="t"/>
              <a:pathLst>
                <a:path extrusionOk="0" h="772" w="8736">
                  <a:moveTo>
                    <a:pt x="1" y="0"/>
                  </a:moveTo>
                  <a:lnTo>
                    <a:pt x="1" y="771"/>
                  </a:lnTo>
                  <a:lnTo>
                    <a:pt x="8735" y="771"/>
                  </a:lnTo>
                  <a:lnTo>
                    <a:pt x="8735" y="0"/>
                  </a:lnTo>
                  <a:close/>
                </a:path>
              </a:pathLst>
            </a:custGeom>
            <a:solidFill>
              <a:schemeClr val="dk2"/>
            </a:solidFill>
            <a:ln>
              <a:noFill/>
            </a:ln>
          </p:spPr>
          <p:txBody>
            <a:bodyPr anchorCtr="0" anchor="ctr" bIns="76500" lIns="76500" spcFirstLastPara="1" rIns="76500" wrap="square" tIns="76500">
              <a:noAutofit/>
            </a:bodyPr>
            <a:lstStyle/>
            <a:p>
              <a:pPr indent="0" lvl="0" marL="0" marR="0" rtl="0" algn="l">
                <a:lnSpc>
                  <a:spcPct val="100000"/>
                </a:lnSpc>
                <a:spcBef>
                  <a:spcPts val="0"/>
                </a:spcBef>
                <a:spcAft>
                  <a:spcPts val="0"/>
                </a:spcAft>
                <a:buClr>
                  <a:srgbClr val="000000"/>
                </a:buClr>
                <a:buSzPts val="1172"/>
                <a:buFont typeface="Arial"/>
                <a:buNone/>
              </a:pPr>
              <a:r>
                <a:t/>
              </a:r>
              <a:endParaRPr b="0" i="0" sz="1171" u="none" cap="none" strike="noStrike">
                <a:solidFill>
                  <a:srgbClr val="000000"/>
                </a:solidFill>
                <a:latin typeface="Arial"/>
                <a:ea typeface="Arial"/>
                <a:cs typeface="Arial"/>
                <a:sym typeface="Arial"/>
              </a:endParaRPr>
            </a:p>
          </p:txBody>
        </p:sp>
        <p:sp>
          <p:nvSpPr>
            <p:cNvPr id="787" name="Google Shape;787;p16"/>
            <p:cNvSpPr/>
            <p:nvPr/>
          </p:nvSpPr>
          <p:spPr>
            <a:xfrm>
              <a:off x="1814143" y="4838803"/>
              <a:ext cx="20311" cy="15253"/>
            </a:xfrm>
            <a:custGeom>
              <a:rect b="b" l="l" r="r" t="t"/>
              <a:pathLst>
                <a:path extrusionOk="0" h="772" w="1028">
                  <a:moveTo>
                    <a:pt x="0" y="0"/>
                  </a:moveTo>
                  <a:lnTo>
                    <a:pt x="0" y="771"/>
                  </a:lnTo>
                  <a:lnTo>
                    <a:pt x="1028" y="771"/>
                  </a:lnTo>
                  <a:lnTo>
                    <a:pt x="1028" y="0"/>
                  </a:lnTo>
                  <a:close/>
                </a:path>
              </a:pathLst>
            </a:custGeom>
            <a:solidFill>
              <a:schemeClr val="dk2"/>
            </a:solidFill>
            <a:ln>
              <a:noFill/>
            </a:ln>
          </p:spPr>
          <p:txBody>
            <a:bodyPr anchorCtr="0" anchor="ctr" bIns="76500" lIns="76500" spcFirstLastPara="1" rIns="76500" wrap="square" tIns="76500">
              <a:noAutofit/>
            </a:bodyPr>
            <a:lstStyle/>
            <a:p>
              <a:pPr indent="0" lvl="0" marL="0" marR="0" rtl="0" algn="l">
                <a:lnSpc>
                  <a:spcPct val="100000"/>
                </a:lnSpc>
                <a:spcBef>
                  <a:spcPts val="0"/>
                </a:spcBef>
                <a:spcAft>
                  <a:spcPts val="0"/>
                </a:spcAft>
                <a:buClr>
                  <a:srgbClr val="000000"/>
                </a:buClr>
                <a:buSzPts val="1172"/>
                <a:buFont typeface="Arial"/>
                <a:buNone/>
              </a:pPr>
              <a:r>
                <a:t/>
              </a:r>
              <a:endParaRPr b="0" i="0" sz="1171" u="none" cap="none" strike="noStrike">
                <a:solidFill>
                  <a:srgbClr val="000000"/>
                </a:solidFill>
                <a:latin typeface="Arial"/>
                <a:ea typeface="Arial"/>
                <a:cs typeface="Arial"/>
                <a:sym typeface="Arial"/>
              </a:endParaRPr>
            </a:p>
          </p:txBody>
        </p:sp>
        <p:sp>
          <p:nvSpPr>
            <p:cNvPr id="788" name="Google Shape;788;p16"/>
            <p:cNvSpPr/>
            <p:nvPr/>
          </p:nvSpPr>
          <p:spPr>
            <a:xfrm>
              <a:off x="1590805" y="4838803"/>
              <a:ext cx="20311" cy="15253"/>
            </a:xfrm>
            <a:custGeom>
              <a:rect b="b" l="l" r="r" t="t"/>
              <a:pathLst>
                <a:path extrusionOk="0" h="772" w="1028">
                  <a:moveTo>
                    <a:pt x="1" y="0"/>
                  </a:moveTo>
                  <a:lnTo>
                    <a:pt x="1" y="771"/>
                  </a:lnTo>
                  <a:lnTo>
                    <a:pt x="1028" y="771"/>
                  </a:lnTo>
                  <a:lnTo>
                    <a:pt x="1028" y="0"/>
                  </a:lnTo>
                  <a:close/>
                </a:path>
              </a:pathLst>
            </a:custGeom>
            <a:solidFill>
              <a:schemeClr val="dk2"/>
            </a:solidFill>
            <a:ln>
              <a:noFill/>
            </a:ln>
          </p:spPr>
          <p:txBody>
            <a:bodyPr anchorCtr="0" anchor="ctr" bIns="76500" lIns="76500" spcFirstLastPara="1" rIns="76500" wrap="square" tIns="76500">
              <a:noAutofit/>
            </a:bodyPr>
            <a:lstStyle/>
            <a:p>
              <a:pPr indent="0" lvl="0" marL="0" marR="0" rtl="0" algn="l">
                <a:lnSpc>
                  <a:spcPct val="100000"/>
                </a:lnSpc>
                <a:spcBef>
                  <a:spcPts val="0"/>
                </a:spcBef>
                <a:spcAft>
                  <a:spcPts val="0"/>
                </a:spcAft>
                <a:buClr>
                  <a:srgbClr val="000000"/>
                </a:buClr>
                <a:buSzPts val="1172"/>
                <a:buFont typeface="Arial"/>
                <a:buNone/>
              </a:pPr>
              <a:r>
                <a:t/>
              </a:r>
              <a:endParaRPr b="0" i="0" sz="1171" u="none" cap="none" strike="noStrike">
                <a:solidFill>
                  <a:srgbClr val="000000"/>
                </a:solidFill>
                <a:latin typeface="Arial"/>
                <a:ea typeface="Arial"/>
                <a:cs typeface="Arial"/>
                <a:sym typeface="Arial"/>
              </a:endParaRPr>
            </a:p>
          </p:txBody>
        </p:sp>
        <p:sp>
          <p:nvSpPr>
            <p:cNvPr id="789" name="Google Shape;789;p16"/>
            <p:cNvSpPr/>
            <p:nvPr/>
          </p:nvSpPr>
          <p:spPr>
            <a:xfrm>
              <a:off x="1687241" y="4554552"/>
              <a:ext cx="50777" cy="15253"/>
            </a:xfrm>
            <a:custGeom>
              <a:rect b="b" l="l" r="r" t="t"/>
              <a:pathLst>
                <a:path extrusionOk="0" h="772" w="2570">
                  <a:moveTo>
                    <a:pt x="1" y="1"/>
                  </a:moveTo>
                  <a:lnTo>
                    <a:pt x="1" y="772"/>
                  </a:lnTo>
                  <a:lnTo>
                    <a:pt x="2570" y="772"/>
                  </a:lnTo>
                  <a:lnTo>
                    <a:pt x="2570" y="1"/>
                  </a:lnTo>
                  <a:close/>
                </a:path>
              </a:pathLst>
            </a:custGeom>
            <a:solidFill>
              <a:schemeClr val="dk2"/>
            </a:solidFill>
            <a:ln>
              <a:noFill/>
            </a:ln>
          </p:spPr>
          <p:txBody>
            <a:bodyPr anchorCtr="0" anchor="ctr" bIns="76500" lIns="76500" spcFirstLastPara="1" rIns="76500" wrap="square" tIns="76500">
              <a:noAutofit/>
            </a:bodyPr>
            <a:lstStyle/>
            <a:p>
              <a:pPr indent="0" lvl="0" marL="0" marR="0" rtl="0" algn="l">
                <a:lnSpc>
                  <a:spcPct val="100000"/>
                </a:lnSpc>
                <a:spcBef>
                  <a:spcPts val="0"/>
                </a:spcBef>
                <a:spcAft>
                  <a:spcPts val="0"/>
                </a:spcAft>
                <a:buClr>
                  <a:srgbClr val="000000"/>
                </a:buClr>
                <a:buSzPts val="1172"/>
                <a:buFont typeface="Arial"/>
                <a:buNone/>
              </a:pPr>
              <a:r>
                <a:t/>
              </a:r>
              <a:endParaRPr b="0" i="0" sz="1171" u="none" cap="none" strike="noStrike">
                <a:solidFill>
                  <a:srgbClr val="000000"/>
                </a:solidFill>
                <a:latin typeface="Arial"/>
                <a:ea typeface="Arial"/>
                <a:cs typeface="Arial"/>
                <a:sym typeface="Arial"/>
              </a:endParaRPr>
            </a:p>
          </p:txBody>
        </p:sp>
        <p:sp>
          <p:nvSpPr>
            <p:cNvPr id="790" name="Google Shape;790;p16"/>
            <p:cNvSpPr/>
            <p:nvPr/>
          </p:nvSpPr>
          <p:spPr>
            <a:xfrm>
              <a:off x="1672008" y="4590095"/>
              <a:ext cx="81243" cy="15253"/>
            </a:xfrm>
            <a:custGeom>
              <a:rect b="b" l="l" r="r" t="t"/>
              <a:pathLst>
                <a:path extrusionOk="0" h="772" w="4112">
                  <a:moveTo>
                    <a:pt x="1" y="0"/>
                  </a:moveTo>
                  <a:lnTo>
                    <a:pt x="1" y="771"/>
                  </a:lnTo>
                  <a:lnTo>
                    <a:pt x="4112" y="771"/>
                  </a:lnTo>
                  <a:lnTo>
                    <a:pt x="4112" y="0"/>
                  </a:lnTo>
                  <a:close/>
                </a:path>
              </a:pathLst>
            </a:custGeom>
            <a:solidFill>
              <a:schemeClr val="dk2"/>
            </a:solidFill>
            <a:ln>
              <a:noFill/>
            </a:ln>
          </p:spPr>
          <p:txBody>
            <a:bodyPr anchorCtr="0" anchor="ctr" bIns="76500" lIns="76500" spcFirstLastPara="1" rIns="76500" wrap="square" tIns="76500">
              <a:noAutofit/>
            </a:bodyPr>
            <a:lstStyle/>
            <a:p>
              <a:pPr indent="0" lvl="0" marL="0" marR="0" rtl="0" algn="l">
                <a:lnSpc>
                  <a:spcPct val="100000"/>
                </a:lnSpc>
                <a:spcBef>
                  <a:spcPts val="0"/>
                </a:spcBef>
                <a:spcAft>
                  <a:spcPts val="0"/>
                </a:spcAft>
                <a:buClr>
                  <a:srgbClr val="000000"/>
                </a:buClr>
                <a:buSzPts val="1172"/>
                <a:buFont typeface="Arial"/>
                <a:buNone/>
              </a:pPr>
              <a:r>
                <a:t/>
              </a:r>
              <a:endParaRPr b="0" i="0" sz="1171" u="none" cap="none" strike="noStrike">
                <a:solidFill>
                  <a:srgbClr val="000000"/>
                </a:solidFill>
                <a:latin typeface="Arial"/>
                <a:ea typeface="Arial"/>
                <a:cs typeface="Arial"/>
                <a:sym typeface="Arial"/>
              </a:endParaRPr>
            </a:p>
          </p:txBody>
        </p:sp>
      </p:grpSp>
      <p:pic>
        <p:nvPicPr>
          <p:cNvPr id="791" name="Google Shape;791;p16" title="video.png"/>
          <p:cNvPicPr preferRelativeResize="0"/>
          <p:nvPr/>
        </p:nvPicPr>
        <p:blipFill rotWithShape="1">
          <a:blip r:embed="rId4">
            <a:alphaModFix/>
          </a:blip>
          <a:srcRect b="0" l="0" r="0" t="0"/>
          <a:stretch/>
        </p:blipFill>
        <p:spPr>
          <a:xfrm>
            <a:off x="4376684" y="1295711"/>
            <a:ext cx="390625" cy="390625"/>
          </a:xfrm>
          <a:prstGeom prst="rect">
            <a:avLst/>
          </a:prstGeom>
          <a:noFill/>
          <a:ln>
            <a:noFill/>
          </a:ln>
        </p:spPr>
      </p:pic>
      <p:pic>
        <p:nvPicPr>
          <p:cNvPr id="792" name="Google Shape;792;p16" title="facebook-logo.png"/>
          <p:cNvPicPr preferRelativeResize="0"/>
          <p:nvPr/>
        </p:nvPicPr>
        <p:blipFill rotWithShape="1">
          <a:blip r:embed="rId5">
            <a:alphaModFix/>
          </a:blip>
          <a:srcRect b="0" l="0" r="0" t="0"/>
          <a:stretch/>
        </p:blipFill>
        <p:spPr>
          <a:xfrm>
            <a:off x="6834137" y="1295699"/>
            <a:ext cx="390650" cy="390650"/>
          </a:xfrm>
          <a:prstGeom prst="rect">
            <a:avLst/>
          </a:prstGeom>
          <a:noFill/>
          <a:ln>
            <a:noFill/>
          </a:ln>
        </p:spPr>
      </p:pic>
      <p:pic>
        <p:nvPicPr>
          <p:cNvPr id="793" name="Google Shape;793;p16" title="whatsapp.png"/>
          <p:cNvPicPr preferRelativeResize="0"/>
          <p:nvPr/>
        </p:nvPicPr>
        <p:blipFill rotWithShape="1">
          <a:blip r:embed="rId6">
            <a:alphaModFix/>
          </a:blip>
          <a:srcRect b="0" l="0" r="0" t="0"/>
          <a:stretch/>
        </p:blipFill>
        <p:spPr>
          <a:xfrm>
            <a:off x="1968881" y="3042124"/>
            <a:ext cx="390650" cy="39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7"/>
          <p:cNvSpPr txBox="1"/>
          <p:nvPr>
            <p:ph type="ctrTitle"/>
          </p:nvPr>
        </p:nvSpPr>
        <p:spPr>
          <a:xfrm>
            <a:off x="1171650" y="1431750"/>
            <a:ext cx="6800700" cy="2280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6000"/>
              <a:buNone/>
            </a:pPr>
            <a:r>
              <a:rPr lang="en" sz="4200"/>
              <a:t>Segmentation &amp; value proposition </a:t>
            </a:r>
            <a:endParaRPr sz="4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8"/>
          <p:cNvSpPr/>
          <p:nvPr/>
        </p:nvSpPr>
        <p:spPr>
          <a:xfrm>
            <a:off x="987450" y="2197725"/>
            <a:ext cx="2015700" cy="2098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8"/>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Segmentation</a:t>
            </a:r>
            <a:endParaRPr/>
          </a:p>
        </p:txBody>
      </p:sp>
      <p:sp>
        <p:nvSpPr>
          <p:cNvPr id="805" name="Google Shape;805;p18"/>
          <p:cNvSpPr/>
          <p:nvPr/>
        </p:nvSpPr>
        <p:spPr>
          <a:xfrm>
            <a:off x="4571600" y="2117625"/>
            <a:ext cx="2015700" cy="2098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8"/>
          <p:cNvSpPr txBox="1"/>
          <p:nvPr>
            <p:ph idx="2" type="title"/>
          </p:nvPr>
        </p:nvSpPr>
        <p:spPr>
          <a:xfrm>
            <a:off x="987450" y="1072375"/>
            <a:ext cx="3428700" cy="48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1500"/>
              <a:t>Demographic Segmentation</a:t>
            </a:r>
            <a:endParaRPr sz="1500"/>
          </a:p>
        </p:txBody>
      </p:sp>
      <p:sp>
        <p:nvSpPr>
          <p:cNvPr id="807" name="Google Shape;807;p18"/>
          <p:cNvSpPr txBox="1"/>
          <p:nvPr>
            <p:ph idx="1" type="subTitle"/>
          </p:nvPr>
        </p:nvSpPr>
        <p:spPr>
          <a:xfrm>
            <a:off x="987450" y="2331975"/>
            <a:ext cx="2015700" cy="221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b="1" lang="en" sz="1200"/>
              <a:t>Age:</a:t>
            </a:r>
            <a:r>
              <a:rPr lang="en" sz="1200"/>
              <a:t> </a:t>
            </a:r>
            <a:endParaRPr sz="1200"/>
          </a:p>
          <a:p>
            <a:pPr indent="0" lvl="0" marL="0" rtl="0" algn="l">
              <a:lnSpc>
                <a:spcPct val="100000"/>
              </a:lnSpc>
              <a:spcBef>
                <a:spcPts val="0"/>
              </a:spcBef>
              <a:spcAft>
                <a:spcPts val="0"/>
              </a:spcAft>
              <a:buSzPts val="1300"/>
              <a:buNone/>
            </a:pPr>
            <a:r>
              <a:rPr lang="en" sz="1200"/>
              <a:t>18–35 years old</a:t>
            </a:r>
            <a:endParaRPr sz="1200"/>
          </a:p>
          <a:p>
            <a:pPr indent="0" lvl="0" marL="0" rtl="0" algn="l">
              <a:lnSpc>
                <a:spcPct val="100000"/>
              </a:lnSpc>
              <a:spcBef>
                <a:spcPts val="0"/>
              </a:spcBef>
              <a:spcAft>
                <a:spcPts val="0"/>
              </a:spcAft>
              <a:buSzPts val="1300"/>
              <a:buNone/>
            </a:pPr>
            <a:r>
              <a:rPr b="1" lang="en" sz="1200"/>
              <a:t>Gender:</a:t>
            </a:r>
            <a:r>
              <a:rPr lang="en" sz="1200"/>
              <a:t> </a:t>
            </a:r>
            <a:endParaRPr sz="1200"/>
          </a:p>
          <a:p>
            <a:pPr indent="0" lvl="0" marL="0" rtl="0" algn="l">
              <a:lnSpc>
                <a:spcPct val="100000"/>
              </a:lnSpc>
              <a:spcBef>
                <a:spcPts val="0"/>
              </a:spcBef>
              <a:spcAft>
                <a:spcPts val="0"/>
              </a:spcAft>
              <a:buSzPts val="1300"/>
              <a:buNone/>
            </a:pPr>
            <a:r>
              <a:rPr lang="en" sz="1200"/>
              <a:t>Primarily female (90% of orders come from young women)</a:t>
            </a:r>
            <a:endParaRPr sz="1200"/>
          </a:p>
          <a:p>
            <a:pPr indent="0" lvl="0" marL="0" rtl="0" algn="l">
              <a:lnSpc>
                <a:spcPct val="100000"/>
              </a:lnSpc>
              <a:spcBef>
                <a:spcPts val="0"/>
              </a:spcBef>
              <a:spcAft>
                <a:spcPts val="0"/>
              </a:spcAft>
              <a:buSzPts val="1300"/>
              <a:buNone/>
            </a:pPr>
            <a:r>
              <a:rPr b="1" lang="en" sz="1200"/>
              <a:t>Marital Status:</a:t>
            </a:r>
            <a:r>
              <a:rPr lang="en" sz="1200"/>
              <a:t> Engaged or preparing for marriage</a:t>
            </a:r>
            <a:endParaRPr sz="1200"/>
          </a:p>
          <a:p>
            <a:pPr indent="0" lvl="0" marL="0" rtl="0" algn="l">
              <a:lnSpc>
                <a:spcPct val="100000"/>
              </a:lnSpc>
              <a:spcBef>
                <a:spcPts val="0"/>
              </a:spcBef>
              <a:spcAft>
                <a:spcPts val="0"/>
              </a:spcAft>
              <a:buSzPts val="1300"/>
              <a:buNone/>
            </a:pPr>
            <a:r>
              <a:rPr b="1" lang="en" sz="1200"/>
              <a:t>Income Level:</a:t>
            </a:r>
            <a:r>
              <a:rPr lang="en" sz="1200"/>
              <a:t> Middle-class</a:t>
            </a:r>
            <a:endParaRPr sz="1200"/>
          </a:p>
          <a:p>
            <a:pPr indent="0" lvl="0" marL="0" rtl="0" algn="ctr">
              <a:lnSpc>
                <a:spcPct val="100000"/>
              </a:lnSpc>
              <a:spcBef>
                <a:spcPts val="0"/>
              </a:spcBef>
              <a:spcAft>
                <a:spcPts val="0"/>
              </a:spcAft>
              <a:buSzPts val="1300"/>
              <a:buNone/>
            </a:pPr>
            <a:r>
              <a:t/>
            </a:r>
            <a:endParaRPr/>
          </a:p>
          <a:p>
            <a:pPr indent="0" lvl="0" marL="0" rtl="0" algn="ctr">
              <a:lnSpc>
                <a:spcPct val="100000"/>
              </a:lnSpc>
              <a:spcBef>
                <a:spcPts val="0"/>
              </a:spcBef>
              <a:spcAft>
                <a:spcPts val="0"/>
              </a:spcAft>
              <a:buSzPts val="1300"/>
              <a:buNone/>
            </a:pPr>
            <a:r>
              <a:t/>
            </a:r>
            <a:endParaRPr/>
          </a:p>
        </p:txBody>
      </p:sp>
      <p:sp>
        <p:nvSpPr>
          <p:cNvPr id="808" name="Google Shape;808;p18"/>
          <p:cNvSpPr txBox="1"/>
          <p:nvPr>
            <p:ph idx="4" type="subTitle"/>
          </p:nvPr>
        </p:nvSpPr>
        <p:spPr>
          <a:xfrm>
            <a:off x="4571600" y="2117625"/>
            <a:ext cx="2015700" cy="209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Location:</a:t>
            </a:r>
            <a:endParaRPr b="1"/>
          </a:p>
          <a:p>
            <a:pPr indent="0" lvl="0" marL="0" rtl="0" algn="l">
              <a:lnSpc>
                <a:spcPct val="100000"/>
              </a:lnSpc>
              <a:spcBef>
                <a:spcPts val="0"/>
              </a:spcBef>
              <a:spcAft>
                <a:spcPts val="0"/>
              </a:spcAft>
              <a:buClr>
                <a:schemeClr val="dk1"/>
              </a:buClr>
              <a:buSzPts val="1100"/>
              <a:buFont typeface="Arial"/>
              <a:buNone/>
            </a:pPr>
            <a:r>
              <a:rPr lang="en"/>
              <a:t> All governorates across Egypt especially </a:t>
            </a:r>
            <a:r>
              <a:rPr b="1" lang="en"/>
              <a:t>Alexandria</a:t>
            </a:r>
            <a:endParaRPr b="1"/>
          </a:p>
        </p:txBody>
      </p:sp>
      <p:sp>
        <p:nvSpPr>
          <p:cNvPr id="809" name="Google Shape;809;p18"/>
          <p:cNvSpPr txBox="1"/>
          <p:nvPr>
            <p:ph idx="7" type="title"/>
          </p:nvPr>
        </p:nvSpPr>
        <p:spPr>
          <a:xfrm>
            <a:off x="172575" y="1094875"/>
            <a:ext cx="1472400" cy="62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01</a:t>
            </a:r>
            <a:endParaRPr/>
          </a:p>
        </p:txBody>
      </p:sp>
      <p:sp>
        <p:nvSpPr>
          <p:cNvPr id="810" name="Google Shape;810;p18"/>
          <p:cNvSpPr txBox="1"/>
          <p:nvPr>
            <p:ph idx="8" type="title"/>
          </p:nvPr>
        </p:nvSpPr>
        <p:spPr>
          <a:xfrm>
            <a:off x="3835800" y="1006225"/>
            <a:ext cx="1472400" cy="62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02</a:t>
            </a:r>
            <a:endParaRPr/>
          </a:p>
        </p:txBody>
      </p:sp>
      <p:sp>
        <p:nvSpPr>
          <p:cNvPr id="811" name="Google Shape;811;p18"/>
          <p:cNvSpPr txBox="1"/>
          <p:nvPr/>
        </p:nvSpPr>
        <p:spPr>
          <a:xfrm>
            <a:off x="4571600" y="1006225"/>
            <a:ext cx="3602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Libre Baskerville"/>
                <a:ea typeface="Libre Baskerville"/>
                <a:cs typeface="Libre Baskerville"/>
                <a:sym typeface="Libre Baskerville"/>
              </a:rPr>
              <a:t>Geographic Segmentation</a:t>
            </a:r>
            <a:endParaRPr b="0" i="0" sz="18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9"/>
          <p:cNvSpPr/>
          <p:nvPr/>
        </p:nvSpPr>
        <p:spPr>
          <a:xfrm>
            <a:off x="977500" y="1943775"/>
            <a:ext cx="2940000" cy="2352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9"/>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Segmentation</a:t>
            </a:r>
            <a:endParaRPr/>
          </a:p>
        </p:txBody>
      </p:sp>
      <p:sp>
        <p:nvSpPr>
          <p:cNvPr id="818" name="Google Shape;818;p19"/>
          <p:cNvSpPr/>
          <p:nvPr/>
        </p:nvSpPr>
        <p:spPr>
          <a:xfrm>
            <a:off x="4571600" y="1943775"/>
            <a:ext cx="3077400" cy="2352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9"/>
          <p:cNvSpPr txBox="1"/>
          <p:nvPr>
            <p:ph idx="2" type="title"/>
          </p:nvPr>
        </p:nvSpPr>
        <p:spPr>
          <a:xfrm>
            <a:off x="1142900" y="1072375"/>
            <a:ext cx="3428700" cy="488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sz="1500"/>
              <a:t>Behavioral Segmentation</a:t>
            </a:r>
            <a:endParaRPr sz="1500"/>
          </a:p>
        </p:txBody>
      </p:sp>
      <p:sp>
        <p:nvSpPr>
          <p:cNvPr id="820" name="Google Shape;820;p19"/>
          <p:cNvSpPr txBox="1"/>
          <p:nvPr>
            <p:ph idx="1" type="subTitle"/>
          </p:nvPr>
        </p:nvSpPr>
        <p:spPr>
          <a:xfrm>
            <a:off x="1122100" y="2072325"/>
            <a:ext cx="2650800" cy="221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t/>
            </a:r>
            <a:endParaRPr b="1" sz="1200"/>
          </a:p>
          <a:p>
            <a:pPr indent="0" lvl="0" marL="0" rtl="0" algn="l">
              <a:lnSpc>
                <a:spcPct val="100000"/>
              </a:lnSpc>
              <a:spcBef>
                <a:spcPts val="0"/>
              </a:spcBef>
              <a:spcAft>
                <a:spcPts val="0"/>
              </a:spcAft>
              <a:buSzPts val="1300"/>
              <a:buNone/>
            </a:pPr>
            <a:r>
              <a:rPr b="1" lang="en" sz="1200"/>
              <a:t>Purchase Behavior: </a:t>
            </a:r>
            <a:r>
              <a:rPr lang="en" sz="1200"/>
              <a:t>Emotion-driven, occasion-based purchases (weddings, engagements)</a:t>
            </a:r>
            <a:endParaRPr sz="1200"/>
          </a:p>
          <a:p>
            <a:pPr indent="0" lvl="0" marL="0" rtl="0" algn="l">
              <a:lnSpc>
                <a:spcPct val="100000"/>
              </a:lnSpc>
              <a:spcBef>
                <a:spcPts val="0"/>
              </a:spcBef>
              <a:spcAft>
                <a:spcPts val="0"/>
              </a:spcAft>
              <a:buSzPts val="1300"/>
              <a:buNone/>
            </a:pPr>
            <a:r>
              <a:t/>
            </a:r>
            <a:endParaRPr b="1" sz="1200"/>
          </a:p>
          <a:p>
            <a:pPr indent="0" lvl="0" marL="0" rtl="0" algn="l">
              <a:lnSpc>
                <a:spcPct val="100000"/>
              </a:lnSpc>
              <a:spcBef>
                <a:spcPts val="0"/>
              </a:spcBef>
              <a:spcAft>
                <a:spcPts val="0"/>
              </a:spcAft>
              <a:buSzPts val="1300"/>
              <a:buNone/>
            </a:pPr>
            <a:r>
              <a:rPr b="1" lang="en" sz="1200"/>
              <a:t>Buying Role: </a:t>
            </a:r>
            <a:endParaRPr b="1" sz="1200"/>
          </a:p>
          <a:p>
            <a:pPr indent="0" lvl="0" marL="0" rtl="0" algn="l">
              <a:lnSpc>
                <a:spcPct val="100000"/>
              </a:lnSpc>
              <a:spcBef>
                <a:spcPts val="0"/>
              </a:spcBef>
              <a:spcAft>
                <a:spcPts val="0"/>
              </a:spcAft>
              <a:buSzPts val="1300"/>
              <a:buNone/>
            </a:pPr>
            <a:r>
              <a:rPr lang="en" sz="1200"/>
              <a:t>Women are the main decision-makers in most orders</a:t>
            </a:r>
            <a:endParaRPr sz="1200"/>
          </a:p>
          <a:p>
            <a:pPr indent="0" lvl="0" marL="0" rtl="0" algn="l">
              <a:lnSpc>
                <a:spcPct val="100000"/>
              </a:lnSpc>
              <a:spcBef>
                <a:spcPts val="0"/>
              </a:spcBef>
              <a:spcAft>
                <a:spcPts val="0"/>
              </a:spcAft>
              <a:buSzPts val="1300"/>
              <a:buNone/>
            </a:pPr>
            <a:r>
              <a:t/>
            </a:r>
            <a:endParaRPr b="1" sz="1200"/>
          </a:p>
          <a:p>
            <a:pPr indent="0" lvl="0" marL="0" rtl="0" algn="l">
              <a:lnSpc>
                <a:spcPct val="100000"/>
              </a:lnSpc>
              <a:spcBef>
                <a:spcPts val="0"/>
              </a:spcBef>
              <a:spcAft>
                <a:spcPts val="0"/>
              </a:spcAft>
              <a:buSzPts val="1300"/>
              <a:buNone/>
            </a:pPr>
            <a:r>
              <a:rPr b="1" lang="en" sz="1200"/>
              <a:t>Loyalty: </a:t>
            </a:r>
            <a:r>
              <a:rPr lang="en" sz="1200"/>
              <a:t>High interest in aesthetic, personalized products</a:t>
            </a:r>
            <a:endParaRPr sz="1200"/>
          </a:p>
          <a:p>
            <a:pPr indent="0" lvl="0" marL="0" rtl="0" algn="l">
              <a:lnSpc>
                <a:spcPct val="100000"/>
              </a:lnSpc>
              <a:spcBef>
                <a:spcPts val="0"/>
              </a:spcBef>
              <a:spcAft>
                <a:spcPts val="0"/>
              </a:spcAft>
              <a:buSzPts val="1300"/>
              <a:buNone/>
            </a:pPr>
            <a:r>
              <a:t/>
            </a:r>
            <a:endParaRPr b="1" sz="1200"/>
          </a:p>
          <a:p>
            <a:pPr indent="0" lvl="0" marL="0" rtl="0" algn="ctr">
              <a:lnSpc>
                <a:spcPct val="100000"/>
              </a:lnSpc>
              <a:spcBef>
                <a:spcPts val="0"/>
              </a:spcBef>
              <a:spcAft>
                <a:spcPts val="0"/>
              </a:spcAft>
              <a:buSzPts val="1300"/>
              <a:buNone/>
            </a:pPr>
            <a:r>
              <a:t/>
            </a:r>
            <a:endParaRPr b="1" sz="1200"/>
          </a:p>
        </p:txBody>
      </p:sp>
      <p:sp>
        <p:nvSpPr>
          <p:cNvPr id="821" name="Google Shape;821;p19"/>
          <p:cNvSpPr txBox="1"/>
          <p:nvPr>
            <p:ph idx="4" type="subTitle"/>
          </p:nvPr>
        </p:nvSpPr>
        <p:spPr>
          <a:xfrm>
            <a:off x="4571600" y="2010825"/>
            <a:ext cx="2988300" cy="22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n"/>
              <a:t>Lifestyle:</a:t>
            </a:r>
            <a:endParaRPr b="1"/>
          </a:p>
          <a:p>
            <a:pPr indent="0" lvl="0" marL="0" rtl="0" algn="l">
              <a:lnSpc>
                <a:spcPct val="100000"/>
              </a:lnSpc>
              <a:spcBef>
                <a:spcPts val="0"/>
              </a:spcBef>
              <a:spcAft>
                <a:spcPts val="0"/>
              </a:spcAft>
              <a:buSzPts val="1300"/>
              <a:buNone/>
            </a:pPr>
            <a:r>
              <a:rPr lang="en"/>
              <a:t> Modern, trend-conscious, emotionally invested in wedding planning</a:t>
            </a:r>
            <a:endParaRPr/>
          </a:p>
          <a:p>
            <a:pPr indent="0" lvl="0" marL="0" rtl="0" algn="l">
              <a:lnSpc>
                <a:spcPct val="100000"/>
              </a:lnSpc>
              <a:spcBef>
                <a:spcPts val="0"/>
              </a:spcBef>
              <a:spcAft>
                <a:spcPts val="0"/>
              </a:spcAft>
              <a:buSzPts val="1300"/>
              <a:buNone/>
            </a:pPr>
            <a:r>
              <a:t/>
            </a:r>
            <a:endParaRPr/>
          </a:p>
          <a:p>
            <a:pPr indent="0" lvl="0" marL="0" rtl="0" algn="l">
              <a:lnSpc>
                <a:spcPct val="100000"/>
              </a:lnSpc>
              <a:spcBef>
                <a:spcPts val="0"/>
              </a:spcBef>
              <a:spcAft>
                <a:spcPts val="0"/>
              </a:spcAft>
              <a:buSzPts val="1300"/>
              <a:buNone/>
            </a:pPr>
            <a:r>
              <a:rPr b="1" lang="en"/>
              <a:t>Values:</a:t>
            </a:r>
            <a:r>
              <a:rPr lang="en"/>
              <a:t> </a:t>
            </a:r>
            <a:endParaRPr/>
          </a:p>
          <a:p>
            <a:pPr indent="0" lvl="0" marL="0" rtl="0" algn="l">
              <a:lnSpc>
                <a:spcPct val="100000"/>
              </a:lnSpc>
              <a:spcBef>
                <a:spcPts val="0"/>
              </a:spcBef>
              <a:spcAft>
                <a:spcPts val="0"/>
              </a:spcAft>
              <a:buSzPts val="1300"/>
              <a:buNone/>
            </a:pPr>
            <a:r>
              <a:rPr lang="en"/>
              <a:t>Beauty, uniqueness, affordability, and emotional connection</a:t>
            </a:r>
            <a:endParaRPr/>
          </a:p>
          <a:p>
            <a:pPr indent="0" lvl="0" marL="0" rtl="0" algn="ctr">
              <a:lnSpc>
                <a:spcPct val="100000"/>
              </a:lnSpc>
              <a:spcBef>
                <a:spcPts val="0"/>
              </a:spcBef>
              <a:spcAft>
                <a:spcPts val="0"/>
              </a:spcAft>
              <a:buClr>
                <a:schemeClr val="dk1"/>
              </a:buClr>
              <a:buSzPts val="1100"/>
              <a:buFont typeface="Arial"/>
              <a:buNone/>
            </a:pPr>
            <a:r>
              <a:t/>
            </a:r>
            <a:endParaRPr/>
          </a:p>
        </p:txBody>
      </p:sp>
      <p:sp>
        <p:nvSpPr>
          <p:cNvPr id="822" name="Google Shape;822;p19"/>
          <p:cNvSpPr txBox="1"/>
          <p:nvPr>
            <p:ph idx="7" type="title"/>
          </p:nvPr>
        </p:nvSpPr>
        <p:spPr>
          <a:xfrm>
            <a:off x="172575" y="1094875"/>
            <a:ext cx="1472400" cy="62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03</a:t>
            </a:r>
            <a:endParaRPr/>
          </a:p>
        </p:txBody>
      </p:sp>
      <p:sp>
        <p:nvSpPr>
          <p:cNvPr id="823" name="Google Shape;823;p19"/>
          <p:cNvSpPr txBox="1"/>
          <p:nvPr>
            <p:ph idx="8" type="title"/>
          </p:nvPr>
        </p:nvSpPr>
        <p:spPr>
          <a:xfrm>
            <a:off x="3835800" y="1006225"/>
            <a:ext cx="1472400" cy="62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04</a:t>
            </a:r>
            <a:endParaRPr/>
          </a:p>
        </p:txBody>
      </p:sp>
      <p:sp>
        <p:nvSpPr>
          <p:cNvPr id="824" name="Google Shape;824;p19"/>
          <p:cNvSpPr txBox="1"/>
          <p:nvPr/>
        </p:nvSpPr>
        <p:spPr>
          <a:xfrm>
            <a:off x="4571600" y="1006225"/>
            <a:ext cx="3602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2"/>
                </a:solidFill>
                <a:latin typeface="Libre Baskerville"/>
                <a:ea typeface="Libre Baskerville"/>
                <a:cs typeface="Libre Baskerville"/>
                <a:sym typeface="Libre Baskerville"/>
              </a:rPr>
              <a:t>Psychographic Segmentation</a:t>
            </a:r>
            <a:endParaRPr b="0" i="0" sz="12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
          <p:cNvSpPr txBox="1"/>
          <p:nvPr/>
        </p:nvSpPr>
        <p:spPr>
          <a:xfrm>
            <a:off x="1681564" y="1769713"/>
            <a:ext cx="4850971" cy="1604074"/>
          </a:xfrm>
          <a:prstGeom prst="rect">
            <a:avLst/>
          </a:prstGeom>
          <a:noFill/>
          <a:ln>
            <a:noFill/>
          </a:ln>
        </p:spPr>
        <p:txBody>
          <a:bodyPr anchorCtr="0" anchor="t" bIns="91425" lIns="91425" spcFirstLastPara="1" rIns="91425" wrap="square" tIns="91425">
            <a:noAutofit/>
          </a:bodyPr>
          <a:lstStyle/>
          <a:p>
            <a:pPr indent="0" lvl="0" marL="139700" marR="0" rtl="0" algn="ctr">
              <a:lnSpc>
                <a:spcPct val="100000"/>
              </a:lnSpc>
              <a:spcBef>
                <a:spcPts val="0"/>
              </a:spcBef>
              <a:spcAft>
                <a:spcPts val="0"/>
              </a:spcAft>
              <a:buClr>
                <a:schemeClr val="dk2"/>
              </a:buClr>
              <a:buSzPts val="1400"/>
              <a:buFont typeface="Montserrat"/>
              <a:buNone/>
            </a:pPr>
            <a:r>
              <a:rPr b="0" i="0" lang="en" sz="2000" u="none" cap="none" strike="noStrike">
                <a:solidFill>
                  <a:schemeClr val="dk2"/>
                </a:solidFill>
                <a:latin typeface="Montserrat"/>
                <a:ea typeface="Montserrat"/>
                <a:cs typeface="Montserrat"/>
                <a:sym typeface="Montserrat"/>
              </a:rPr>
              <a:t>Abd El-Rahman Ramadan</a:t>
            </a:r>
            <a:endParaRPr b="0" i="0" sz="1400" u="none" cap="none" strike="noStrike">
              <a:solidFill>
                <a:srgbClr val="000000"/>
              </a:solidFill>
              <a:latin typeface="Arial"/>
              <a:ea typeface="Arial"/>
              <a:cs typeface="Arial"/>
              <a:sym typeface="Arial"/>
            </a:endParaRPr>
          </a:p>
          <a:p>
            <a:pPr indent="0" lvl="0" marL="139700" marR="0" rtl="0" algn="ctr">
              <a:lnSpc>
                <a:spcPct val="100000"/>
              </a:lnSpc>
              <a:spcBef>
                <a:spcPts val="0"/>
              </a:spcBef>
              <a:spcAft>
                <a:spcPts val="0"/>
              </a:spcAft>
              <a:buClr>
                <a:schemeClr val="dk2"/>
              </a:buClr>
              <a:buSzPts val="1400"/>
              <a:buFont typeface="Montserrat"/>
              <a:buNone/>
            </a:pPr>
            <a:r>
              <a:rPr b="0" i="0" lang="en" sz="2000" u="none" cap="none" strike="noStrike">
                <a:solidFill>
                  <a:schemeClr val="dk2"/>
                </a:solidFill>
                <a:latin typeface="Montserrat"/>
                <a:ea typeface="Montserrat"/>
                <a:cs typeface="Montserrat"/>
                <a:sym typeface="Montserrat"/>
              </a:rPr>
              <a:t>Yara Mamdouh</a:t>
            </a:r>
            <a:endParaRPr b="0" i="0" sz="1400" u="none" cap="none" strike="noStrike">
              <a:solidFill>
                <a:srgbClr val="000000"/>
              </a:solidFill>
              <a:latin typeface="Arial"/>
              <a:ea typeface="Arial"/>
              <a:cs typeface="Arial"/>
              <a:sym typeface="Arial"/>
            </a:endParaRPr>
          </a:p>
          <a:p>
            <a:pPr indent="0" lvl="0" marL="139700" marR="0" rtl="0" algn="ctr">
              <a:lnSpc>
                <a:spcPct val="100000"/>
              </a:lnSpc>
              <a:spcBef>
                <a:spcPts val="0"/>
              </a:spcBef>
              <a:spcAft>
                <a:spcPts val="0"/>
              </a:spcAft>
              <a:buClr>
                <a:schemeClr val="dk2"/>
              </a:buClr>
              <a:buSzPts val="1400"/>
              <a:buFont typeface="Montserrat"/>
              <a:buNone/>
            </a:pPr>
            <a:r>
              <a:rPr b="0" i="0" lang="en" sz="2000" u="none" cap="none" strike="noStrike">
                <a:solidFill>
                  <a:schemeClr val="dk2"/>
                </a:solidFill>
                <a:latin typeface="Montserrat"/>
                <a:ea typeface="Montserrat"/>
                <a:cs typeface="Montserrat"/>
                <a:sym typeface="Montserrat"/>
              </a:rPr>
              <a:t>Sama Hany</a:t>
            </a:r>
            <a:endParaRPr b="0" i="0" sz="2000" u="none" cap="none" strike="noStrike">
              <a:solidFill>
                <a:schemeClr val="dk2"/>
              </a:solidFill>
              <a:latin typeface="Montserrat"/>
              <a:ea typeface="Montserrat"/>
              <a:cs typeface="Montserrat"/>
              <a:sym typeface="Montserrat"/>
            </a:endParaRPr>
          </a:p>
          <a:p>
            <a:pPr indent="0" lvl="0" marL="139700" marR="0" rtl="0" algn="ctr">
              <a:lnSpc>
                <a:spcPct val="100000"/>
              </a:lnSpc>
              <a:spcBef>
                <a:spcPts val="0"/>
              </a:spcBef>
              <a:spcAft>
                <a:spcPts val="0"/>
              </a:spcAft>
              <a:buClr>
                <a:schemeClr val="dk2"/>
              </a:buClr>
              <a:buSzPts val="1400"/>
              <a:buFont typeface="Montserrat"/>
              <a:buNone/>
            </a:pPr>
            <a:r>
              <a:rPr b="0" i="0" lang="en" sz="2000" u="none" cap="none" strike="noStrike">
                <a:solidFill>
                  <a:schemeClr val="dk2"/>
                </a:solidFill>
                <a:latin typeface="Montserrat"/>
                <a:ea typeface="Montserrat"/>
                <a:cs typeface="Montserrat"/>
                <a:sym typeface="Montserrat"/>
              </a:rPr>
              <a:t>Omar Saber</a:t>
            </a:r>
            <a:endParaRPr b="0" i="0" sz="2000" u="none" cap="none" strike="noStrike">
              <a:solidFill>
                <a:schemeClr val="dk2"/>
              </a:solidFill>
              <a:latin typeface="Montserrat"/>
              <a:ea typeface="Montserrat"/>
              <a:cs typeface="Montserrat"/>
              <a:sym typeface="Montserrat"/>
            </a:endParaRPr>
          </a:p>
          <a:p>
            <a:pPr indent="0" lvl="0" marL="139700" marR="0" rtl="0" algn="ctr">
              <a:lnSpc>
                <a:spcPct val="100000"/>
              </a:lnSpc>
              <a:spcBef>
                <a:spcPts val="0"/>
              </a:spcBef>
              <a:spcAft>
                <a:spcPts val="0"/>
              </a:spcAft>
              <a:buClr>
                <a:schemeClr val="dk2"/>
              </a:buClr>
              <a:buSzPts val="1400"/>
              <a:buFont typeface="Montserrat"/>
              <a:buNone/>
            </a:pPr>
            <a:r>
              <a:rPr b="0" i="0" lang="en" sz="2000" u="none" cap="none" strike="noStrike">
                <a:solidFill>
                  <a:schemeClr val="dk2"/>
                </a:solidFill>
                <a:latin typeface="Montserrat"/>
                <a:ea typeface="Montserrat"/>
                <a:cs typeface="Montserrat"/>
                <a:sym typeface="Montserrat"/>
              </a:rPr>
              <a:t>Ebraheim Saeid</a:t>
            </a:r>
            <a:endParaRPr b="0" i="0" sz="1400" u="none" cap="none" strike="noStrike">
              <a:solidFill>
                <a:srgbClr val="000000"/>
              </a:solidFill>
              <a:latin typeface="Arial"/>
              <a:ea typeface="Arial"/>
              <a:cs typeface="Arial"/>
              <a:sym typeface="Arial"/>
            </a:endParaRPr>
          </a:p>
        </p:txBody>
      </p:sp>
      <p:sp>
        <p:nvSpPr>
          <p:cNvPr id="517" name="Google Shape;517;p2"/>
          <p:cNvSpPr txBox="1"/>
          <p:nvPr/>
        </p:nvSpPr>
        <p:spPr>
          <a:xfrm>
            <a:off x="767164" y="633240"/>
            <a:ext cx="695874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ibre Baskerville"/>
                <a:ea typeface="Libre Baskerville"/>
                <a:cs typeface="Libre Baskerville"/>
                <a:sym typeface="Libre Baskerville"/>
              </a:rPr>
              <a:t>Made with Love and Passion by:</a:t>
            </a:r>
            <a:endParaRPr b="0" i="0" sz="1400" u="none" cap="none" strike="noStrike">
              <a:solidFill>
                <a:srgbClr val="000000"/>
              </a:solidFill>
              <a:latin typeface="Arial"/>
              <a:ea typeface="Arial"/>
              <a:cs typeface="Arial"/>
              <a:sym typeface="Arial"/>
            </a:endParaRPr>
          </a:p>
        </p:txBody>
      </p:sp>
      <p:grpSp>
        <p:nvGrpSpPr>
          <p:cNvPr id="518" name="Google Shape;518;p2"/>
          <p:cNvGrpSpPr/>
          <p:nvPr/>
        </p:nvGrpSpPr>
        <p:grpSpPr>
          <a:xfrm>
            <a:off x="0" y="3611229"/>
            <a:ext cx="1925199" cy="1008433"/>
            <a:chOff x="6017683" y="3773961"/>
            <a:chExt cx="1925199" cy="1008433"/>
          </a:xfrm>
        </p:grpSpPr>
        <p:sp>
          <p:nvSpPr>
            <p:cNvPr id="519" name="Google Shape;519;p2"/>
            <p:cNvSpPr txBox="1"/>
            <p:nvPr/>
          </p:nvSpPr>
          <p:spPr>
            <a:xfrm>
              <a:off x="6017683" y="3983064"/>
              <a:ext cx="1925199" cy="69871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Tie Team</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God We trust</a:t>
              </a:r>
              <a:endParaRPr b="0" i="0" sz="1400" u="none" cap="none" strike="noStrike">
                <a:solidFill>
                  <a:srgbClr val="000000"/>
                </a:solidFill>
                <a:latin typeface="Arial"/>
                <a:ea typeface="Arial"/>
                <a:cs typeface="Arial"/>
                <a:sym typeface="Arial"/>
              </a:endParaRPr>
            </a:p>
          </p:txBody>
        </p:sp>
        <p:pic>
          <p:nvPicPr>
            <p:cNvPr id="520" name="Google Shape;520;p2"/>
            <p:cNvPicPr preferRelativeResize="0"/>
            <p:nvPr/>
          </p:nvPicPr>
          <p:blipFill rotWithShape="1">
            <a:blip r:embed="rId3">
              <a:alphaModFix/>
            </a:blip>
            <a:srcRect b="0" l="0" r="0" t="0"/>
            <a:stretch/>
          </p:blipFill>
          <p:spPr>
            <a:xfrm>
              <a:off x="6116717" y="3773961"/>
              <a:ext cx="863565" cy="1008433"/>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20"/>
          <p:cNvSpPr txBox="1"/>
          <p:nvPr>
            <p:ph type="title"/>
          </p:nvPr>
        </p:nvSpPr>
        <p:spPr>
          <a:xfrm>
            <a:off x="764925" y="203450"/>
            <a:ext cx="4109400" cy="72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2300"/>
              <a:t>Value Proposition</a:t>
            </a:r>
            <a:endParaRPr sz="2300"/>
          </a:p>
        </p:txBody>
      </p:sp>
      <p:sp>
        <p:nvSpPr>
          <p:cNvPr id="830" name="Google Shape;830;p20"/>
          <p:cNvSpPr txBox="1"/>
          <p:nvPr>
            <p:ph idx="1" type="body"/>
          </p:nvPr>
        </p:nvSpPr>
        <p:spPr>
          <a:xfrm>
            <a:off x="495800" y="927050"/>
            <a:ext cx="6192900" cy="34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rPr lang="en"/>
              <a:t>We deliver a unique blend of elegant design, emotional value, and affordable pricing, making every moment from engagement to wedding feel truly special.</a:t>
            </a:r>
            <a:endParaRPr/>
          </a:p>
          <a:p>
            <a:pPr indent="0" lvl="0" marL="0" rtl="0" algn="l">
              <a:lnSpc>
                <a:spcPct val="100000"/>
              </a:lnSpc>
              <a:spcBef>
                <a:spcPts val="1600"/>
              </a:spcBef>
              <a:spcAft>
                <a:spcPts val="0"/>
              </a:spcAft>
              <a:buSzPts val="1400"/>
              <a:buNone/>
            </a:pPr>
            <a:r>
              <a:rPr b="1" lang="en"/>
              <a:t>ARIAM stands out by combining:</a:t>
            </a:r>
            <a:endParaRPr b="1"/>
          </a:p>
          <a:p>
            <a:pPr indent="-317500" lvl="0" marL="457200" rtl="0" algn="l">
              <a:lnSpc>
                <a:spcPct val="100000"/>
              </a:lnSpc>
              <a:spcBef>
                <a:spcPts val="1600"/>
              </a:spcBef>
              <a:spcAft>
                <a:spcPts val="0"/>
              </a:spcAft>
              <a:buSzPts val="1400"/>
              <a:buChar char="●"/>
            </a:pPr>
            <a:r>
              <a:rPr lang="en"/>
              <a:t>High-quality craftsmanship</a:t>
            </a:r>
            <a:endParaRPr/>
          </a:p>
          <a:p>
            <a:pPr indent="-317500" lvl="0" marL="457200" rtl="0" algn="l">
              <a:lnSpc>
                <a:spcPct val="100000"/>
              </a:lnSpc>
              <a:spcBef>
                <a:spcPts val="0"/>
              </a:spcBef>
              <a:spcAft>
                <a:spcPts val="0"/>
              </a:spcAft>
              <a:buSzPts val="1400"/>
              <a:buChar char="●"/>
            </a:pPr>
            <a:r>
              <a:rPr lang="en"/>
              <a:t>Trendy, customized designs</a:t>
            </a:r>
            <a:endParaRPr/>
          </a:p>
          <a:p>
            <a:pPr indent="-317500" lvl="0" marL="457200" rtl="0" algn="l">
              <a:lnSpc>
                <a:spcPct val="100000"/>
              </a:lnSpc>
              <a:spcBef>
                <a:spcPts val="0"/>
              </a:spcBef>
              <a:spcAft>
                <a:spcPts val="0"/>
              </a:spcAft>
              <a:buSzPts val="1400"/>
              <a:buChar char="●"/>
            </a:pPr>
            <a:r>
              <a:rPr lang="en"/>
              <a:t>Accessible prices for the average Egyptian household</a:t>
            </a:r>
            <a:endParaRPr/>
          </a:p>
          <a:p>
            <a:pPr indent="-317500" lvl="0" marL="457200" rtl="0" algn="l">
              <a:lnSpc>
                <a:spcPct val="100000"/>
              </a:lnSpc>
              <a:spcBef>
                <a:spcPts val="0"/>
              </a:spcBef>
              <a:spcAft>
                <a:spcPts val="0"/>
              </a:spcAft>
              <a:buSzPts val="1400"/>
              <a:buChar char="●"/>
            </a:pPr>
            <a:r>
              <a:rPr lang="en"/>
              <a:t>And a deep emotional connection to the most important stage of life: </a:t>
            </a:r>
            <a:r>
              <a:rPr b="1" lang="en"/>
              <a:t>starting a family</a:t>
            </a:r>
            <a:endParaRPr b="1"/>
          </a:p>
          <a:p>
            <a:pPr indent="0" lvl="0" marL="0" rtl="0" algn="l">
              <a:lnSpc>
                <a:spcPct val="100000"/>
              </a:lnSpc>
              <a:spcBef>
                <a:spcPts val="1600"/>
              </a:spcBef>
              <a:spcAft>
                <a:spcPts val="1600"/>
              </a:spcAft>
              <a:buSzPts val="14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21"/>
          <p:cNvSpPr txBox="1"/>
          <p:nvPr>
            <p:ph type="title"/>
          </p:nvPr>
        </p:nvSpPr>
        <p:spPr>
          <a:xfrm>
            <a:off x="829159" y="1740450"/>
            <a:ext cx="7454685" cy="132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7200"/>
              <a:buNone/>
            </a:pPr>
            <a:r>
              <a:rPr lang="en"/>
              <a:t>Account Analysis</a:t>
            </a:r>
            <a:endParaRPr/>
          </a:p>
        </p:txBody>
      </p:sp>
      <p:sp>
        <p:nvSpPr>
          <p:cNvPr id="836" name="Google Shape;836;p21"/>
          <p:cNvSpPr txBox="1"/>
          <p:nvPr>
            <p:ph idx="1" type="body"/>
          </p:nvPr>
        </p:nvSpPr>
        <p:spPr>
          <a:xfrm>
            <a:off x="3198900" y="3100075"/>
            <a:ext cx="2746200" cy="60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
              <a:t>Millions starts with just one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22"/>
          <p:cNvSpPr txBox="1"/>
          <p:nvPr>
            <p:ph type="title"/>
          </p:nvPr>
        </p:nvSpPr>
        <p:spPr>
          <a:xfrm>
            <a:off x="618925" y="522175"/>
            <a:ext cx="2778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300"/>
              <a:buNone/>
            </a:pPr>
            <a:r>
              <a:rPr lang="en"/>
              <a:t>1. Tiktok</a:t>
            </a:r>
            <a:endParaRPr/>
          </a:p>
        </p:txBody>
      </p:sp>
      <p:sp>
        <p:nvSpPr>
          <p:cNvPr id="842" name="Google Shape;842;p22"/>
          <p:cNvSpPr txBox="1"/>
          <p:nvPr/>
        </p:nvSpPr>
        <p:spPr>
          <a:xfrm>
            <a:off x="416425" y="1390800"/>
            <a:ext cx="8006700" cy="2118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Username:</a:t>
            </a:r>
            <a:r>
              <a:rPr b="0" i="0" lang="en" sz="1400" u="none" cap="none" strike="noStrike">
                <a:solidFill>
                  <a:schemeClr val="dk2"/>
                </a:solidFill>
                <a:latin typeface="Montserrat"/>
                <a:ea typeface="Montserrat"/>
                <a:cs typeface="Montserrat"/>
                <a:sym typeface="Montserrat"/>
              </a:rPr>
              <a:t> @ariam397</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Niche:</a:t>
            </a:r>
            <a:r>
              <a:rPr b="0" i="0" lang="en" sz="1400" u="none" cap="none" strike="noStrike">
                <a:solidFill>
                  <a:schemeClr val="dk2"/>
                </a:solidFill>
                <a:latin typeface="Montserrat"/>
                <a:ea typeface="Montserrat"/>
                <a:cs typeface="Montserrat"/>
                <a:sym typeface="Montserrat"/>
              </a:rPr>
              <a:t> Handmade wedding trays &amp; décor (Engagement/Katb El-Ketab)</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Current Followers:</a:t>
            </a:r>
            <a:r>
              <a:rPr b="0" i="0" lang="en" sz="1400" u="none" cap="none" strike="noStrike">
                <a:solidFill>
                  <a:schemeClr val="dk2"/>
                </a:solidFill>
                <a:latin typeface="Montserrat"/>
                <a:ea typeface="Montserrat"/>
                <a:cs typeface="Montserrat"/>
                <a:sym typeface="Montserrat"/>
              </a:rPr>
              <a:t> 286 which appears small</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Content Style:</a:t>
            </a:r>
            <a:r>
              <a:rPr b="0" i="0" lang="en" sz="1400" u="none" cap="none" strike="noStrike">
                <a:solidFill>
                  <a:schemeClr val="dk2"/>
                </a:solidFill>
                <a:latin typeface="Montserrat"/>
                <a:ea typeface="Montserrat"/>
                <a:cs typeface="Montserrat"/>
                <a:sym typeface="Montserrat"/>
              </a:rPr>
              <a:t> Short videos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Posting Frequency:</a:t>
            </a:r>
            <a:r>
              <a:rPr b="0" i="0" lang="en" sz="1400" u="none" cap="none" strike="noStrike">
                <a:solidFill>
                  <a:schemeClr val="dk2"/>
                </a:solidFill>
                <a:latin typeface="Montserrat"/>
                <a:ea typeface="Montserrat"/>
                <a:cs typeface="Montserrat"/>
                <a:sym typeface="Montserrat"/>
              </a:rPr>
              <a:t> 27 overall, Severely low (appears to be 2-3 posts per month)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3"/>
          <p:cNvSpPr txBox="1"/>
          <p:nvPr>
            <p:ph type="title"/>
          </p:nvPr>
        </p:nvSpPr>
        <p:spPr>
          <a:xfrm>
            <a:off x="618925" y="522175"/>
            <a:ext cx="3777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2.Instagram</a:t>
            </a:r>
            <a:endParaRPr/>
          </a:p>
        </p:txBody>
      </p:sp>
      <p:sp>
        <p:nvSpPr>
          <p:cNvPr id="848" name="Google Shape;848;p23"/>
          <p:cNvSpPr txBox="1"/>
          <p:nvPr/>
        </p:nvSpPr>
        <p:spPr>
          <a:xfrm>
            <a:off x="618925" y="1526583"/>
            <a:ext cx="7284300" cy="11697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2"/>
              </a:buClr>
              <a:buSzPts val="1400"/>
              <a:buFont typeface="Arial"/>
              <a:buChar char="●"/>
            </a:pPr>
            <a:r>
              <a:rPr b="1" i="0" lang="en" sz="1400" u="none" cap="none" strike="noStrike">
                <a:solidFill>
                  <a:schemeClr val="dk2"/>
                </a:solidFill>
                <a:latin typeface="Montserrat"/>
                <a:ea typeface="Montserrat"/>
                <a:cs typeface="Montserrat"/>
                <a:sym typeface="Montserrat"/>
              </a:rPr>
              <a:t>Username:</a:t>
            </a:r>
            <a:r>
              <a:rPr b="0" i="0" lang="en" sz="1400" u="none" cap="none" strike="noStrike">
                <a:solidFill>
                  <a:schemeClr val="dk2"/>
                </a:solidFill>
                <a:latin typeface="Montserrat"/>
                <a:ea typeface="Montserrat"/>
                <a:cs typeface="Montserrat"/>
                <a:sym typeface="Montserrat"/>
              </a:rPr>
              <a:t> ariam.2310</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Arial"/>
              <a:buChar char="●"/>
            </a:pPr>
            <a:r>
              <a:rPr b="1" i="0" lang="en" sz="1400" u="none" cap="none" strike="noStrike">
                <a:solidFill>
                  <a:schemeClr val="dk2"/>
                </a:solidFill>
                <a:latin typeface="Montserrat"/>
                <a:ea typeface="Montserrat"/>
                <a:cs typeface="Montserrat"/>
                <a:sym typeface="Montserrat"/>
              </a:rPr>
              <a:t>Niche:</a:t>
            </a:r>
            <a:r>
              <a:rPr b="0" i="0" lang="en" sz="1400" u="none" cap="none" strike="noStrike">
                <a:solidFill>
                  <a:schemeClr val="dk2"/>
                </a:solidFill>
                <a:latin typeface="Montserrat"/>
                <a:ea typeface="Montserrat"/>
                <a:cs typeface="Montserrat"/>
                <a:sym typeface="Montserrat"/>
              </a:rPr>
              <a:t> Handmade wedding trays &amp; décor (Engagement/Katb El-Ketab)</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Arial"/>
              <a:buChar char="●"/>
            </a:pPr>
            <a:r>
              <a:rPr b="1" i="0" lang="en" sz="1400" u="none" cap="none" strike="noStrike">
                <a:solidFill>
                  <a:schemeClr val="dk2"/>
                </a:solidFill>
                <a:latin typeface="Montserrat"/>
                <a:ea typeface="Montserrat"/>
                <a:cs typeface="Montserrat"/>
                <a:sym typeface="Montserrat"/>
              </a:rPr>
              <a:t>Current Followers:</a:t>
            </a:r>
            <a:r>
              <a:rPr b="0" i="0" lang="en" sz="1400" u="none" cap="none" strike="noStrike">
                <a:solidFill>
                  <a:schemeClr val="dk2"/>
                </a:solidFill>
                <a:latin typeface="Montserrat"/>
                <a:ea typeface="Montserrat"/>
                <a:cs typeface="Montserrat"/>
                <a:sym typeface="Montserrat"/>
              </a:rPr>
              <a:t> 344</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Arial"/>
              <a:buChar char="●"/>
            </a:pPr>
            <a:r>
              <a:rPr b="1" i="0" lang="en" sz="1400" u="none" cap="none" strike="noStrike">
                <a:solidFill>
                  <a:schemeClr val="dk2"/>
                </a:solidFill>
                <a:latin typeface="Montserrat"/>
                <a:ea typeface="Montserrat"/>
                <a:cs typeface="Montserrat"/>
                <a:sym typeface="Montserrat"/>
              </a:rPr>
              <a:t>Content Style:</a:t>
            </a:r>
            <a:r>
              <a:rPr b="0" i="0" lang="en" sz="1400" u="none" cap="none" strike="noStrike">
                <a:solidFill>
                  <a:schemeClr val="dk2"/>
                </a:solidFill>
                <a:latin typeface="Montserrat"/>
                <a:ea typeface="Montserrat"/>
                <a:cs typeface="Montserrat"/>
                <a:sym typeface="Montserrat"/>
              </a:rPr>
              <a:t> High-quality product images, reels.</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Arial"/>
              <a:buChar char="●"/>
            </a:pPr>
            <a:r>
              <a:rPr b="1" i="0" lang="en" sz="1400" u="none" cap="none" strike="noStrike">
                <a:solidFill>
                  <a:schemeClr val="dk2"/>
                </a:solidFill>
                <a:latin typeface="Montserrat"/>
                <a:ea typeface="Montserrat"/>
                <a:cs typeface="Montserrat"/>
                <a:sym typeface="Montserrat"/>
              </a:rPr>
              <a:t>Posting Frequency:</a:t>
            </a:r>
            <a:r>
              <a:rPr b="0" i="0" lang="en" sz="1400" u="none" cap="none" strike="noStrike">
                <a:solidFill>
                  <a:schemeClr val="dk2"/>
                </a:solidFill>
                <a:latin typeface="Montserrat"/>
                <a:ea typeface="Montserrat"/>
                <a:cs typeface="Montserrat"/>
                <a:sym typeface="Montserrat"/>
              </a:rPr>
              <a:t> Severely low (appears to be 2-3 posts per month</a:t>
            </a:r>
            <a:r>
              <a:rPr b="0" i="0" lang="en" sz="1400" u="none" cap="none" strike="noStrike">
                <a:solidFill>
                  <a:schemeClr val="dk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24"/>
          <p:cNvSpPr txBox="1"/>
          <p:nvPr>
            <p:ph type="title"/>
          </p:nvPr>
        </p:nvSpPr>
        <p:spPr>
          <a:xfrm>
            <a:off x="618925" y="522175"/>
            <a:ext cx="3577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300"/>
              <a:buNone/>
            </a:pPr>
            <a:r>
              <a:rPr lang="en"/>
              <a:t>3. Facebook</a:t>
            </a:r>
            <a:endParaRPr/>
          </a:p>
        </p:txBody>
      </p:sp>
      <p:sp>
        <p:nvSpPr>
          <p:cNvPr id="854" name="Google Shape;854;p24"/>
          <p:cNvSpPr txBox="1"/>
          <p:nvPr/>
        </p:nvSpPr>
        <p:spPr>
          <a:xfrm>
            <a:off x="394200" y="1384125"/>
            <a:ext cx="7151700" cy="11697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2"/>
              </a:buClr>
              <a:buSzPts val="1400"/>
              <a:buFont typeface="Arial"/>
              <a:buChar char="●"/>
            </a:pPr>
            <a:r>
              <a:rPr b="1" i="0" lang="en" sz="1400" u="none" cap="none" strike="noStrike">
                <a:solidFill>
                  <a:schemeClr val="dk2"/>
                </a:solidFill>
                <a:latin typeface="Montserrat"/>
                <a:ea typeface="Montserrat"/>
                <a:cs typeface="Montserrat"/>
                <a:sym typeface="Montserrat"/>
              </a:rPr>
              <a:t>Page Type:</a:t>
            </a:r>
            <a:r>
              <a:rPr b="0" i="0" lang="en" sz="1400" u="none" cap="none" strike="noStrike">
                <a:solidFill>
                  <a:schemeClr val="dk2"/>
                </a:solidFill>
                <a:latin typeface="Montserrat"/>
                <a:ea typeface="Montserrat"/>
                <a:cs typeface="Montserrat"/>
                <a:sym typeface="Montserrat"/>
              </a:rPr>
              <a:t> </a:t>
            </a:r>
            <a:r>
              <a:rPr b="1" i="0" lang="en" sz="1400" u="none" cap="none" strike="noStrike">
                <a:solidFill>
                  <a:schemeClr val="dk2"/>
                </a:solidFill>
                <a:latin typeface="Montserrat"/>
                <a:ea typeface="Montserrat"/>
                <a:cs typeface="Montserrat"/>
                <a:sym typeface="Montserrat"/>
              </a:rPr>
              <a:t>brand page</a:t>
            </a:r>
            <a:r>
              <a:rPr b="0" i="0" lang="en" sz="1400" u="none" cap="none" strike="noStrike">
                <a:solidFill>
                  <a:schemeClr val="dk2"/>
                </a:solidFill>
                <a:latin typeface="Montserrat"/>
                <a:ea typeface="Montserrat"/>
                <a:cs typeface="Montserrat"/>
                <a:sym typeface="Montserrat"/>
              </a:rPr>
              <a:t>.</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Arial"/>
              <a:buChar char="●"/>
            </a:pPr>
            <a:r>
              <a:rPr b="1" i="0" lang="en" sz="1400" u="none" cap="none" strike="noStrike">
                <a:solidFill>
                  <a:schemeClr val="dk2"/>
                </a:solidFill>
                <a:latin typeface="Montserrat"/>
                <a:ea typeface="Montserrat"/>
                <a:cs typeface="Montserrat"/>
                <a:sym typeface="Montserrat"/>
              </a:rPr>
              <a:t>Niche:</a:t>
            </a:r>
            <a:r>
              <a:rPr b="0" i="0" lang="en" sz="1400" u="none" cap="none" strike="noStrike">
                <a:solidFill>
                  <a:schemeClr val="dk2"/>
                </a:solidFill>
                <a:latin typeface="Montserrat"/>
                <a:ea typeface="Montserrat"/>
                <a:cs typeface="Montserrat"/>
                <a:sym typeface="Montserrat"/>
              </a:rPr>
              <a:t> Handmade wedding trays &amp; décor (Engagement/Katb El-Ketab)</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Arial"/>
              <a:buChar char="●"/>
            </a:pPr>
            <a:r>
              <a:rPr b="1" i="0" lang="en" sz="1400" u="none" cap="none" strike="noStrike">
                <a:solidFill>
                  <a:schemeClr val="dk2"/>
                </a:solidFill>
                <a:latin typeface="Montserrat"/>
                <a:ea typeface="Montserrat"/>
                <a:cs typeface="Montserrat"/>
                <a:sym typeface="Montserrat"/>
              </a:rPr>
              <a:t>Current Followers:</a:t>
            </a:r>
            <a:r>
              <a:rPr b="0" i="0" lang="en" sz="1400" u="none" cap="none" strike="noStrike">
                <a:solidFill>
                  <a:schemeClr val="dk2"/>
                </a:solidFill>
                <a:latin typeface="Montserrat"/>
                <a:ea typeface="Montserrat"/>
                <a:cs typeface="Montserrat"/>
                <a:sym typeface="Montserrat"/>
              </a:rPr>
              <a:t> </a:t>
            </a:r>
            <a:r>
              <a:rPr lang="en">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Arial"/>
              <a:buChar char="●"/>
            </a:pPr>
            <a:r>
              <a:rPr b="1" i="0" lang="en" sz="1400" u="none" cap="none" strike="noStrike">
                <a:solidFill>
                  <a:schemeClr val="dk2"/>
                </a:solidFill>
                <a:latin typeface="Montserrat"/>
                <a:ea typeface="Montserrat"/>
                <a:cs typeface="Montserrat"/>
                <a:sym typeface="Montserrat"/>
              </a:rPr>
              <a:t>Content Style:</a:t>
            </a:r>
            <a:r>
              <a:rPr b="0" i="0" lang="en" sz="1400" u="none" cap="none" strike="noStrike">
                <a:solidFill>
                  <a:schemeClr val="dk2"/>
                </a:solidFill>
                <a:latin typeface="Montserrat"/>
                <a:ea typeface="Montserrat"/>
                <a:cs typeface="Montserrat"/>
                <a:sym typeface="Montserrat"/>
              </a:rPr>
              <a:t>  mix of </a:t>
            </a:r>
            <a:r>
              <a:rPr b="1" i="0" lang="en" sz="1400" u="none" cap="none" strike="noStrike">
                <a:solidFill>
                  <a:schemeClr val="dk2"/>
                </a:solidFill>
                <a:latin typeface="Montserrat"/>
                <a:ea typeface="Montserrat"/>
                <a:cs typeface="Montserrat"/>
                <a:sym typeface="Montserrat"/>
              </a:rPr>
              <a:t>videos, images, and links.</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Arial"/>
              <a:buChar char="●"/>
            </a:pPr>
            <a:r>
              <a:rPr b="1" i="0" lang="en" sz="1400" u="none" cap="none" strike="noStrike">
                <a:solidFill>
                  <a:schemeClr val="dk2"/>
                </a:solidFill>
                <a:latin typeface="Montserrat"/>
                <a:ea typeface="Montserrat"/>
                <a:cs typeface="Montserrat"/>
                <a:sym typeface="Montserrat"/>
              </a:rPr>
              <a:t>Posting Frequency:</a:t>
            </a:r>
            <a:r>
              <a:rPr b="0" i="0" lang="en" sz="1400" u="none" cap="none" strike="noStrike">
                <a:solidFill>
                  <a:schemeClr val="dk2"/>
                </a:solidFill>
                <a:latin typeface="Montserrat"/>
                <a:ea typeface="Montserrat"/>
                <a:cs typeface="Montserrat"/>
                <a:sym typeface="Montserrat"/>
              </a:rPr>
              <a:t> Critically low</a:t>
            </a:r>
            <a:endParaRPr b="0" i="0" sz="14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25"/>
          <p:cNvSpPr/>
          <p:nvPr/>
        </p:nvSpPr>
        <p:spPr>
          <a:xfrm>
            <a:off x="917900" y="1654350"/>
            <a:ext cx="1942500" cy="2742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860" name="Google Shape;860;p25"/>
          <p:cNvSpPr txBox="1"/>
          <p:nvPr>
            <p:ph type="title"/>
          </p:nvPr>
        </p:nvSpPr>
        <p:spPr>
          <a:xfrm>
            <a:off x="618925" y="522175"/>
            <a:ext cx="3069672"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Platform Comparison</a:t>
            </a:r>
            <a:endParaRPr/>
          </a:p>
        </p:txBody>
      </p:sp>
      <p:sp>
        <p:nvSpPr>
          <p:cNvPr id="861" name="Google Shape;861;p25"/>
          <p:cNvSpPr txBox="1"/>
          <p:nvPr>
            <p:ph idx="2" type="title"/>
          </p:nvPr>
        </p:nvSpPr>
        <p:spPr>
          <a:xfrm>
            <a:off x="1066250" y="1811475"/>
            <a:ext cx="1645800" cy="38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Tiktok</a:t>
            </a:r>
            <a:endParaRPr/>
          </a:p>
        </p:txBody>
      </p:sp>
      <p:sp>
        <p:nvSpPr>
          <p:cNvPr id="862" name="Google Shape;862;p25"/>
          <p:cNvSpPr/>
          <p:nvPr/>
        </p:nvSpPr>
        <p:spPr>
          <a:xfrm>
            <a:off x="658175" y="1811475"/>
            <a:ext cx="707400" cy="38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Libre Baskerville"/>
                <a:ea typeface="Libre Baskerville"/>
                <a:cs typeface="Libre Baskerville"/>
                <a:sym typeface="Libre Baskerville"/>
              </a:rPr>
              <a:t>01</a:t>
            </a:r>
            <a:endParaRPr b="0" i="0" sz="1400" u="none" cap="none" strike="noStrike">
              <a:solidFill>
                <a:srgbClr val="000000"/>
              </a:solidFill>
              <a:latin typeface="Libre Baskerville"/>
              <a:ea typeface="Libre Baskerville"/>
              <a:cs typeface="Libre Baskerville"/>
              <a:sym typeface="Libre Baskerville"/>
            </a:endParaRPr>
          </a:p>
        </p:txBody>
      </p:sp>
      <p:sp>
        <p:nvSpPr>
          <p:cNvPr id="863" name="Google Shape;863;p25"/>
          <p:cNvSpPr/>
          <p:nvPr/>
        </p:nvSpPr>
        <p:spPr>
          <a:xfrm>
            <a:off x="3806125" y="1654350"/>
            <a:ext cx="1942500" cy="2742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864" name="Google Shape;864;p25"/>
          <p:cNvSpPr/>
          <p:nvPr/>
        </p:nvSpPr>
        <p:spPr>
          <a:xfrm>
            <a:off x="3546400" y="1811475"/>
            <a:ext cx="707400" cy="385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Libre Baskerville"/>
                <a:ea typeface="Libre Baskerville"/>
                <a:cs typeface="Libre Baskerville"/>
                <a:sym typeface="Libre Baskerville"/>
              </a:rPr>
              <a:t>02</a:t>
            </a:r>
            <a:endParaRPr b="0" i="0" sz="1400" u="none" cap="none" strike="noStrike">
              <a:solidFill>
                <a:srgbClr val="000000"/>
              </a:solidFill>
              <a:latin typeface="Libre Baskerville"/>
              <a:ea typeface="Libre Baskerville"/>
              <a:cs typeface="Libre Baskerville"/>
              <a:sym typeface="Libre Baskerville"/>
            </a:endParaRPr>
          </a:p>
        </p:txBody>
      </p:sp>
      <p:sp>
        <p:nvSpPr>
          <p:cNvPr id="865" name="Google Shape;865;p25"/>
          <p:cNvSpPr/>
          <p:nvPr/>
        </p:nvSpPr>
        <p:spPr>
          <a:xfrm>
            <a:off x="6694350" y="1654350"/>
            <a:ext cx="1942500" cy="2742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866" name="Google Shape;866;p25"/>
          <p:cNvSpPr/>
          <p:nvPr/>
        </p:nvSpPr>
        <p:spPr>
          <a:xfrm>
            <a:off x="6434625" y="1811475"/>
            <a:ext cx="707400" cy="38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Libre Baskerville"/>
                <a:ea typeface="Libre Baskerville"/>
                <a:cs typeface="Libre Baskerville"/>
                <a:sym typeface="Libre Baskerville"/>
              </a:rPr>
              <a:t>03</a:t>
            </a:r>
            <a:endParaRPr b="0" i="0" sz="1300" u="none" cap="none" strike="noStrike">
              <a:solidFill>
                <a:schemeClr val="dk2"/>
              </a:solidFill>
              <a:latin typeface="Libre Baskerville"/>
              <a:ea typeface="Libre Baskerville"/>
              <a:cs typeface="Libre Baskerville"/>
              <a:sym typeface="Libre Baskerville"/>
            </a:endParaRPr>
          </a:p>
        </p:txBody>
      </p:sp>
      <p:cxnSp>
        <p:nvCxnSpPr>
          <p:cNvPr id="867" name="Google Shape;867;p25"/>
          <p:cNvCxnSpPr/>
          <p:nvPr/>
        </p:nvCxnSpPr>
        <p:spPr>
          <a:xfrm>
            <a:off x="2867725" y="3025650"/>
            <a:ext cx="938400" cy="0"/>
          </a:xfrm>
          <a:prstGeom prst="straightConnector1">
            <a:avLst/>
          </a:prstGeom>
          <a:noFill/>
          <a:ln cap="flat" cmpd="sng" w="9525">
            <a:solidFill>
              <a:schemeClr val="dk2"/>
            </a:solidFill>
            <a:prstDash val="solid"/>
            <a:round/>
            <a:headEnd len="sm" w="sm" type="none"/>
            <a:tailEnd len="sm" w="sm" type="none"/>
          </a:ln>
        </p:spPr>
      </p:cxnSp>
      <p:cxnSp>
        <p:nvCxnSpPr>
          <p:cNvPr id="868" name="Google Shape;868;p25"/>
          <p:cNvCxnSpPr/>
          <p:nvPr/>
        </p:nvCxnSpPr>
        <p:spPr>
          <a:xfrm flipH="1">
            <a:off x="5748750" y="3025650"/>
            <a:ext cx="945600" cy="1800"/>
          </a:xfrm>
          <a:prstGeom prst="straightConnector1">
            <a:avLst/>
          </a:prstGeom>
          <a:noFill/>
          <a:ln cap="flat" cmpd="sng" w="9525">
            <a:solidFill>
              <a:schemeClr val="dk2"/>
            </a:solidFill>
            <a:prstDash val="solid"/>
            <a:round/>
            <a:headEnd len="sm" w="sm" type="none"/>
            <a:tailEnd len="sm" w="sm" type="none"/>
          </a:ln>
        </p:spPr>
      </p:cxnSp>
      <p:sp>
        <p:nvSpPr>
          <p:cNvPr id="869" name="Google Shape;869;p25"/>
          <p:cNvSpPr txBox="1"/>
          <p:nvPr>
            <p:ph idx="2" type="title"/>
          </p:nvPr>
        </p:nvSpPr>
        <p:spPr>
          <a:xfrm>
            <a:off x="4000634" y="1811475"/>
            <a:ext cx="1645800" cy="38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Instagram</a:t>
            </a:r>
            <a:endParaRPr/>
          </a:p>
        </p:txBody>
      </p:sp>
      <p:sp>
        <p:nvSpPr>
          <p:cNvPr id="870" name="Google Shape;870;p25"/>
          <p:cNvSpPr txBox="1"/>
          <p:nvPr>
            <p:ph idx="2" type="title"/>
          </p:nvPr>
        </p:nvSpPr>
        <p:spPr>
          <a:xfrm>
            <a:off x="6842700" y="1811475"/>
            <a:ext cx="1645800" cy="38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Facebook</a:t>
            </a:r>
            <a:endParaRPr/>
          </a:p>
        </p:txBody>
      </p:sp>
      <p:sp>
        <p:nvSpPr>
          <p:cNvPr id="871" name="Google Shape;871;p25"/>
          <p:cNvSpPr txBox="1"/>
          <p:nvPr/>
        </p:nvSpPr>
        <p:spPr>
          <a:xfrm>
            <a:off x="4177725" y="2905150"/>
            <a:ext cx="13224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470F03"/>
                </a:solidFill>
                <a:latin typeface="Libre Baskerville"/>
                <a:ea typeface="Libre Baskerville"/>
                <a:cs typeface="Libre Baskerville"/>
                <a:sym typeface="Libre Baskerville"/>
              </a:rPr>
              <a:t>343</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70F03"/>
                </a:solidFill>
                <a:latin typeface="Montserrat"/>
                <a:ea typeface="Montserrat"/>
                <a:cs typeface="Montserrat"/>
                <a:sym typeface="Montserrat"/>
              </a:rPr>
              <a:t>Followers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r>
              <a:rPr b="1" i="0" lang="en" sz="2000" u="none" cap="none" strike="noStrike">
                <a:solidFill>
                  <a:srgbClr val="470F03"/>
                </a:solidFill>
                <a:latin typeface="Libre Baskerville"/>
                <a:ea typeface="Libre Baskerville"/>
                <a:cs typeface="Libre Baskerville"/>
                <a:sym typeface="Libre Baskerville"/>
              </a:rPr>
              <a:t>1201</a:t>
            </a:r>
            <a:br>
              <a:rPr b="0" i="0" lang="en" sz="1400" u="none" cap="none" strike="noStrike">
                <a:solidFill>
                  <a:srgbClr val="000000"/>
                </a:solidFill>
                <a:latin typeface="Arial"/>
                <a:ea typeface="Arial"/>
                <a:cs typeface="Arial"/>
                <a:sym typeface="Arial"/>
              </a:rPr>
            </a:br>
            <a:r>
              <a:rPr lang="en">
                <a:solidFill>
                  <a:schemeClr val="dk2"/>
                </a:solidFill>
                <a:latin typeface="Montserrat"/>
                <a:ea typeface="Montserrat"/>
                <a:cs typeface="Montserrat"/>
                <a:sym typeface="Montserrat"/>
              </a:rPr>
              <a:t>Engagment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872" name="Google Shape;872;p25"/>
          <p:cNvSpPr txBox="1"/>
          <p:nvPr/>
        </p:nvSpPr>
        <p:spPr>
          <a:xfrm>
            <a:off x="4349902" y="2196675"/>
            <a:ext cx="947263"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470F03"/>
                </a:solidFill>
                <a:latin typeface="Libre Baskerville"/>
                <a:ea typeface="Libre Baskerville"/>
                <a:cs typeface="Libre Baskerville"/>
                <a:sym typeface="Libre Baskerville"/>
              </a:rPr>
              <a:t>15</a:t>
            </a:r>
            <a:br>
              <a:rPr b="0" i="0" lang="en" sz="1400" u="none" cap="none" strike="noStrike">
                <a:solidFill>
                  <a:srgbClr val="000000"/>
                </a:solidFill>
                <a:latin typeface="Arial"/>
                <a:ea typeface="Arial"/>
                <a:cs typeface="Arial"/>
                <a:sym typeface="Arial"/>
              </a:rPr>
            </a:br>
            <a:r>
              <a:rPr b="0" i="0" lang="en" sz="1400" u="none" cap="none" strike="noStrike">
                <a:solidFill>
                  <a:srgbClr val="470F03"/>
                </a:solidFill>
                <a:latin typeface="Montserrat"/>
                <a:ea typeface="Montserrat"/>
                <a:cs typeface="Montserrat"/>
                <a:sym typeface="Montserrat"/>
              </a:rPr>
              <a:t>Sales</a:t>
            </a:r>
            <a:endParaRPr b="0" i="0" sz="1400" u="none" cap="none" strike="noStrike">
              <a:solidFill>
                <a:srgbClr val="000000"/>
              </a:solidFill>
              <a:latin typeface="Arial"/>
              <a:ea typeface="Arial"/>
              <a:cs typeface="Arial"/>
              <a:sym typeface="Arial"/>
            </a:endParaRPr>
          </a:p>
        </p:txBody>
      </p:sp>
      <p:sp>
        <p:nvSpPr>
          <p:cNvPr id="873" name="Google Shape;873;p25"/>
          <p:cNvSpPr txBox="1"/>
          <p:nvPr/>
        </p:nvSpPr>
        <p:spPr>
          <a:xfrm>
            <a:off x="1098274" y="2189756"/>
            <a:ext cx="1581900" cy="2586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470F03"/>
                </a:solidFill>
                <a:latin typeface="Libre Baskerville"/>
                <a:ea typeface="Libre Baskerville"/>
                <a:cs typeface="Libre Baskerville"/>
                <a:sym typeface="Libre Baskerville"/>
              </a:rPr>
              <a:t>20</a:t>
            </a:r>
            <a:br>
              <a:rPr b="0" i="0" lang="en" sz="1400" u="none" cap="none" strike="noStrike">
                <a:solidFill>
                  <a:srgbClr val="000000"/>
                </a:solidFill>
                <a:latin typeface="Arial"/>
                <a:ea typeface="Arial"/>
                <a:cs typeface="Arial"/>
                <a:sym typeface="Arial"/>
              </a:rPr>
            </a:br>
            <a:r>
              <a:rPr b="0" i="0" lang="en" sz="1400" u="none" cap="none" strike="noStrike">
                <a:solidFill>
                  <a:srgbClr val="470F03"/>
                </a:solidFill>
                <a:latin typeface="Montserrat"/>
                <a:ea typeface="Montserrat"/>
                <a:cs typeface="Montserrat"/>
                <a:sym typeface="Montserrat"/>
              </a:rPr>
              <a:t>Sales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r>
              <a:rPr b="1" i="0" lang="en" sz="2000" u="none" cap="none" strike="noStrike">
                <a:solidFill>
                  <a:srgbClr val="470F03"/>
                </a:solidFill>
                <a:latin typeface="Libre Baskerville"/>
                <a:ea typeface="Libre Baskerville"/>
                <a:cs typeface="Libre Baskerville"/>
                <a:sym typeface="Libre Baskerville"/>
              </a:rPr>
              <a:t>284</a:t>
            </a:r>
            <a:br>
              <a:rPr b="0" i="0" lang="en" sz="1400" u="none" cap="none" strike="noStrike">
                <a:solidFill>
                  <a:srgbClr val="000000"/>
                </a:solidFill>
                <a:latin typeface="Arial"/>
                <a:ea typeface="Arial"/>
                <a:cs typeface="Arial"/>
                <a:sym typeface="Arial"/>
              </a:rPr>
            </a:br>
            <a:r>
              <a:rPr b="0" i="0" lang="en" sz="1400" u="none" cap="none" strike="noStrike">
                <a:solidFill>
                  <a:srgbClr val="470F03"/>
                </a:solidFill>
                <a:latin typeface="Montserrat"/>
                <a:ea typeface="Montserrat"/>
                <a:cs typeface="Montserrat"/>
                <a:sym typeface="Montserrat"/>
              </a:rPr>
              <a:t>Followers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r>
              <a:rPr b="1" i="0" lang="en" sz="2000" u="none" cap="none" strike="noStrike">
                <a:solidFill>
                  <a:srgbClr val="470F03"/>
                </a:solidFill>
                <a:latin typeface="Libre Baskerville"/>
                <a:ea typeface="Libre Baskerville"/>
                <a:cs typeface="Libre Baskerville"/>
                <a:sym typeface="Libre Baskerville"/>
              </a:rPr>
              <a:t>2304</a:t>
            </a:r>
            <a:br>
              <a:rPr b="0" i="0" lang="en" sz="1400" u="none" cap="none" strike="noStrike">
                <a:solidFill>
                  <a:srgbClr val="000000"/>
                </a:solidFill>
                <a:latin typeface="Arial"/>
                <a:ea typeface="Arial"/>
                <a:cs typeface="Arial"/>
                <a:sym typeface="Arial"/>
              </a:rPr>
            </a:br>
            <a:r>
              <a:rPr lang="en">
                <a:solidFill>
                  <a:schemeClr val="dk2"/>
                </a:solidFill>
                <a:latin typeface="Montserrat"/>
                <a:ea typeface="Montserrat"/>
                <a:cs typeface="Montserrat"/>
                <a:sym typeface="Montserrat"/>
              </a:rPr>
              <a:t>Engagment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874" name="Google Shape;874;p25"/>
          <p:cNvSpPr txBox="1"/>
          <p:nvPr/>
        </p:nvSpPr>
        <p:spPr>
          <a:xfrm>
            <a:off x="6942962" y="2189756"/>
            <a:ext cx="1528500" cy="237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470F03"/>
                </a:solidFill>
                <a:latin typeface="Libre Baskerville"/>
                <a:ea typeface="Libre Baskerville"/>
                <a:cs typeface="Libre Baskerville"/>
                <a:sym typeface="Libre Baskerville"/>
              </a:rPr>
              <a:t>0</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70F03"/>
                </a:solidFill>
                <a:latin typeface="Montserrat"/>
                <a:ea typeface="Montserrat"/>
                <a:cs typeface="Montserrat"/>
                <a:sym typeface="Montserrat"/>
              </a:rPr>
              <a:t>Sales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r>
              <a:rPr b="1" lang="en" sz="2000">
                <a:solidFill>
                  <a:srgbClr val="470F03"/>
                </a:solidFill>
                <a:latin typeface="Libre Baskerville"/>
                <a:ea typeface="Libre Baskerville"/>
                <a:cs typeface="Libre Baskerville"/>
                <a:sym typeface="Libre Baskerville"/>
              </a:rPr>
              <a:t>2</a:t>
            </a:r>
            <a:br>
              <a:rPr b="0" i="0" lang="en" sz="1400" u="none" cap="none" strike="noStrike">
                <a:solidFill>
                  <a:srgbClr val="000000"/>
                </a:solidFill>
                <a:latin typeface="Arial"/>
                <a:ea typeface="Arial"/>
                <a:cs typeface="Arial"/>
                <a:sym typeface="Arial"/>
              </a:rPr>
            </a:br>
            <a:r>
              <a:rPr b="0" i="0" lang="en" sz="1400" u="none" cap="none" strike="noStrike">
                <a:solidFill>
                  <a:srgbClr val="470F03"/>
                </a:solidFill>
                <a:latin typeface="Montserrat"/>
                <a:ea typeface="Montserrat"/>
                <a:cs typeface="Montserrat"/>
                <a:sym typeface="Montserrat"/>
              </a:rPr>
              <a:t>Followers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a:t>
            </a:r>
            <a:r>
              <a:rPr b="1" i="0" lang="en" sz="2000" u="none" cap="none" strike="noStrike">
                <a:solidFill>
                  <a:srgbClr val="470F03"/>
                </a:solidFill>
                <a:latin typeface="Libre Baskerville"/>
                <a:ea typeface="Libre Baskerville"/>
                <a:cs typeface="Libre Baskerville"/>
                <a:sym typeface="Libre Baskerville"/>
              </a:rPr>
              <a:t>19</a:t>
            </a:r>
            <a:br>
              <a:rPr b="0" i="0" lang="en" sz="1400" u="none" cap="none" strike="noStrike">
                <a:solidFill>
                  <a:srgbClr val="000000"/>
                </a:solidFill>
                <a:latin typeface="Arial"/>
                <a:ea typeface="Arial"/>
                <a:cs typeface="Arial"/>
                <a:sym typeface="Arial"/>
              </a:rPr>
            </a:br>
            <a:r>
              <a:rPr lang="en">
                <a:solidFill>
                  <a:srgbClr val="470F03"/>
                </a:solidFill>
                <a:latin typeface="Montserrat"/>
                <a:ea typeface="Montserrat"/>
                <a:cs typeface="Montserrat"/>
                <a:sym typeface="Montserrat"/>
              </a:rPr>
              <a:t>Engagment</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26"/>
          <p:cNvSpPr txBox="1"/>
          <p:nvPr>
            <p:ph type="title"/>
          </p:nvPr>
        </p:nvSpPr>
        <p:spPr>
          <a:xfrm>
            <a:off x="0" y="2098500"/>
            <a:ext cx="9144000" cy="9465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SzPts val="2300"/>
              <a:buNone/>
            </a:pPr>
            <a:r>
              <a:rPr lang="en" sz="5000">
                <a:solidFill>
                  <a:srgbClr val="470F03"/>
                </a:solidFill>
              </a:rPr>
              <a:t>Competitor analysis</a:t>
            </a:r>
            <a:endParaRPr sz="5000">
              <a:solidFill>
                <a:srgbClr val="470F03"/>
              </a:solidFill>
            </a:endParaRPr>
          </a:p>
          <a:p>
            <a:pPr indent="0" lvl="0" marL="0" rtl="0" algn="l">
              <a:lnSpc>
                <a:spcPct val="100000"/>
              </a:lnSpc>
              <a:spcBef>
                <a:spcPts val="0"/>
              </a:spcBef>
              <a:spcAft>
                <a:spcPts val="0"/>
              </a:spcAft>
              <a:buSzPts val="23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6C4A"/>
        </a:solidFill>
      </p:bgPr>
    </p:bg>
    <p:spTree>
      <p:nvGrpSpPr>
        <p:cNvPr id="883" name="Shape 883"/>
        <p:cNvGrpSpPr/>
        <p:nvPr/>
      </p:nvGrpSpPr>
      <p:grpSpPr>
        <a:xfrm>
          <a:off x="0" y="0"/>
          <a:ext cx="0" cy="0"/>
          <a:chOff x="0" y="0"/>
          <a:chExt cx="0" cy="0"/>
        </a:xfrm>
      </p:grpSpPr>
      <p:pic>
        <p:nvPicPr>
          <p:cNvPr id="884" name="Google Shape;884;p27"/>
          <p:cNvPicPr preferRelativeResize="0"/>
          <p:nvPr/>
        </p:nvPicPr>
        <p:blipFill rotWithShape="1">
          <a:blip r:embed="rId3">
            <a:alphaModFix/>
          </a:blip>
          <a:srcRect b="0" l="0" r="6103" t="13321"/>
          <a:stretch/>
        </p:blipFill>
        <p:spPr>
          <a:xfrm>
            <a:off x="148125" y="180500"/>
            <a:ext cx="2123825" cy="1960600"/>
          </a:xfrm>
          <a:prstGeom prst="rect">
            <a:avLst/>
          </a:prstGeom>
          <a:noFill/>
          <a:ln>
            <a:noFill/>
          </a:ln>
        </p:spPr>
      </p:pic>
      <p:pic>
        <p:nvPicPr>
          <p:cNvPr id="885" name="Google Shape;885;p27"/>
          <p:cNvPicPr preferRelativeResize="0"/>
          <p:nvPr/>
        </p:nvPicPr>
        <p:blipFill rotWithShape="1">
          <a:blip r:embed="rId4">
            <a:alphaModFix/>
          </a:blip>
          <a:srcRect b="0" l="0" r="0" t="0"/>
          <a:stretch/>
        </p:blipFill>
        <p:spPr>
          <a:xfrm>
            <a:off x="7374025" y="447089"/>
            <a:ext cx="1434875" cy="1427375"/>
          </a:xfrm>
          <a:prstGeom prst="rect">
            <a:avLst/>
          </a:prstGeom>
          <a:noFill/>
          <a:ln>
            <a:noFill/>
          </a:ln>
        </p:spPr>
      </p:pic>
      <p:sp>
        <p:nvSpPr>
          <p:cNvPr id="886" name="Google Shape;886;p27"/>
          <p:cNvSpPr txBox="1"/>
          <p:nvPr/>
        </p:nvSpPr>
        <p:spPr>
          <a:xfrm>
            <a:off x="3046200" y="0"/>
            <a:ext cx="3051600" cy="61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2"/>
                </a:solidFill>
                <a:latin typeface="Caveat"/>
                <a:ea typeface="Caveat"/>
                <a:cs typeface="Caveat"/>
                <a:sym typeface="Caveat"/>
              </a:rPr>
              <a:t>Products Range</a:t>
            </a:r>
            <a:endParaRPr b="0" i="0" sz="4000" u="none" cap="none" strike="noStrike">
              <a:solidFill>
                <a:schemeClr val="lt2"/>
              </a:solidFill>
              <a:latin typeface="Caveat"/>
              <a:ea typeface="Caveat"/>
              <a:cs typeface="Caveat"/>
              <a:sym typeface="Caveat"/>
            </a:endParaRPr>
          </a:p>
        </p:txBody>
      </p:sp>
      <p:cxnSp>
        <p:nvCxnSpPr>
          <p:cNvPr id="887" name="Google Shape;887;p27"/>
          <p:cNvCxnSpPr/>
          <p:nvPr/>
        </p:nvCxnSpPr>
        <p:spPr>
          <a:xfrm>
            <a:off x="6045900" y="435025"/>
            <a:ext cx="1119600" cy="668400"/>
          </a:xfrm>
          <a:prstGeom prst="curvedConnector3">
            <a:avLst>
              <a:gd fmla="val 58246" name="adj1"/>
            </a:avLst>
          </a:prstGeom>
          <a:noFill/>
          <a:ln cap="flat" cmpd="sng" w="9525">
            <a:solidFill>
              <a:schemeClr val="dk2"/>
            </a:solidFill>
            <a:prstDash val="solid"/>
            <a:round/>
            <a:headEnd len="sm" w="sm" type="none"/>
            <a:tailEnd len="sm" w="sm" type="none"/>
          </a:ln>
        </p:spPr>
      </p:cxnSp>
      <p:cxnSp>
        <p:nvCxnSpPr>
          <p:cNvPr id="888" name="Google Shape;888;p27"/>
          <p:cNvCxnSpPr/>
          <p:nvPr/>
        </p:nvCxnSpPr>
        <p:spPr>
          <a:xfrm flipH="1">
            <a:off x="2271950" y="373475"/>
            <a:ext cx="935100" cy="869400"/>
          </a:xfrm>
          <a:prstGeom prst="curvedConnector3">
            <a:avLst>
              <a:gd fmla="val 76711" name="adj1"/>
            </a:avLst>
          </a:prstGeom>
          <a:noFill/>
          <a:ln cap="flat" cmpd="sng" w="9525">
            <a:solidFill>
              <a:schemeClr val="dk2"/>
            </a:solidFill>
            <a:prstDash val="solid"/>
            <a:round/>
            <a:headEnd len="sm" w="sm" type="none"/>
            <a:tailEnd len="sm" w="sm" type="none"/>
          </a:ln>
        </p:spPr>
      </p:cxnSp>
      <p:cxnSp>
        <p:nvCxnSpPr>
          <p:cNvPr id="889" name="Google Shape;889;p27"/>
          <p:cNvCxnSpPr/>
          <p:nvPr/>
        </p:nvCxnSpPr>
        <p:spPr>
          <a:xfrm>
            <a:off x="4572000" y="754775"/>
            <a:ext cx="0" cy="488100"/>
          </a:xfrm>
          <a:prstGeom prst="straightConnector1">
            <a:avLst/>
          </a:prstGeom>
          <a:noFill/>
          <a:ln cap="flat" cmpd="sng" w="9525">
            <a:solidFill>
              <a:schemeClr val="dk2"/>
            </a:solidFill>
            <a:prstDash val="solid"/>
            <a:round/>
            <a:headEnd len="sm" w="sm" type="none"/>
            <a:tailEnd len="sm" w="sm" type="none"/>
          </a:ln>
        </p:spPr>
      </p:cxnSp>
      <p:sp>
        <p:nvSpPr>
          <p:cNvPr id="890" name="Google Shape;890;p27"/>
          <p:cNvSpPr txBox="1"/>
          <p:nvPr/>
        </p:nvSpPr>
        <p:spPr>
          <a:xfrm>
            <a:off x="1822800" y="4372600"/>
            <a:ext cx="5446500" cy="77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chemeClr val="lt2"/>
                </a:solidFill>
                <a:latin typeface="Inknut Antiqua"/>
                <a:ea typeface="Inknut Antiqua"/>
                <a:cs typeface="Inknut Antiqua"/>
                <a:sym typeface="Inknut Antiqua"/>
              </a:rPr>
              <a:t>Frames + Engagement mirrors +  Flower bouquets + Fingerprint of Love</a:t>
            </a:r>
            <a:endParaRPr b="0" i="0" sz="1500" u="none" cap="none" strike="noStrike">
              <a:solidFill>
                <a:schemeClr val="lt2"/>
              </a:solidFill>
              <a:latin typeface="Inknut Antiqua"/>
              <a:ea typeface="Inknut Antiqua"/>
              <a:cs typeface="Inknut Antiqua"/>
              <a:sym typeface="Inknut Antiqu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p:txBody>
      </p:sp>
      <p:pic>
        <p:nvPicPr>
          <p:cNvPr id="891" name="Google Shape;891;p27" title="photo_2025-09-01_11-57-05.jpg"/>
          <p:cNvPicPr preferRelativeResize="0"/>
          <p:nvPr/>
        </p:nvPicPr>
        <p:blipFill rotWithShape="1">
          <a:blip r:embed="rId5">
            <a:alphaModFix/>
          </a:blip>
          <a:srcRect b="0" l="0" r="0" t="16134"/>
          <a:stretch/>
        </p:blipFill>
        <p:spPr>
          <a:xfrm>
            <a:off x="7220512" y="1874475"/>
            <a:ext cx="1741900" cy="2731862"/>
          </a:xfrm>
          <a:prstGeom prst="rect">
            <a:avLst/>
          </a:prstGeom>
          <a:noFill/>
          <a:ln>
            <a:noFill/>
          </a:ln>
        </p:spPr>
      </p:pic>
      <p:pic>
        <p:nvPicPr>
          <p:cNvPr id="892" name="Google Shape;892;p27" title="photo_2025-09-01_11-56-51.jpg"/>
          <p:cNvPicPr preferRelativeResize="0"/>
          <p:nvPr/>
        </p:nvPicPr>
        <p:blipFill rotWithShape="1">
          <a:blip r:embed="rId6">
            <a:alphaModFix/>
          </a:blip>
          <a:srcRect b="0" l="0" r="0" t="18120"/>
          <a:stretch/>
        </p:blipFill>
        <p:spPr>
          <a:xfrm>
            <a:off x="436287" y="1705400"/>
            <a:ext cx="1741900" cy="2667197"/>
          </a:xfrm>
          <a:prstGeom prst="rect">
            <a:avLst/>
          </a:prstGeom>
          <a:noFill/>
          <a:ln>
            <a:noFill/>
          </a:ln>
        </p:spPr>
      </p:pic>
      <p:pic>
        <p:nvPicPr>
          <p:cNvPr id="893" name="Google Shape;893;p27" title="photo_2025-09-01_11-49-53.jpg"/>
          <p:cNvPicPr preferRelativeResize="0"/>
          <p:nvPr/>
        </p:nvPicPr>
        <p:blipFill rotWithShape="1">
          <a:blip r:embed="rId7">
            <a:alphaModFix/>
          </a:blip>
          <a:srcRect b="22217" l="0" r="0" t="16132"/>
          <a:stretch/>
        </p:blipFill>
        <p:spPr>
          <a:xfrm>
            <a:off x="3701050" y="2078113"/>
            <a:ext cx="1741900" cy="2324576"/>
          </a:xfrm>
          <a:prstGeom prst="rect">
            <a:avLst/>
          </a:prstGeom>
          <a:noFill/>
          <a:ln>
            <a:noFill/>
          </a:ln>
        </p:spPr>
      </p:pic>
      <p:pic>
        <p:nvPicPr>
          <p:cNvPr id="894" name="Google Shape;894;p27"/>
          <p:cNvPicPr preferRelativeResize="0"/>
          <p:nvPr/>
        </p:nvPicPr>
        <p:blipFill rotWithShape="1">
          <a:blip r:embed="rId8">
            <a:alphaModFix/>
          </a:blip>
          <a:srcRect b="0" l="0" r="0" t="0"/>
          <a:stretch/>
        </p:blipFill>
        <p:spPr>
          <a:xfrm>
            <a:off x="3675088" y="615300"/>
            <a:ext cx="1741925" cy="1668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8" name="Shape 898"/>
        <p:cNvGrpSpPr/>
        <p:nvPr/>
      </p:nvGrpSpPr>
      <p:grpSpPr>
        <a:xfrm>
          <a:off x="0" y="0"/>
          <a:ext cx="0" cy="0"/>
          <a:chOff x="0" y="0"/>
          <a:chExt cx="0" cy="0"/>
        </a:xfrm>
      </p:grpSpPr>
      <p:sp>
        <p:nvSpPr>
          <p:cNvPr id="899" name="Google Shape;899;p28"/>
          <p:cNvSpPr/>
          <p:nvPr/>
        </p:nvSpPr>
        <p:spPr>
          <a:xfrm>
            <a:off x="3014100" y="2175274"/>
            <a:ext cx="1268700" cy="3783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l">
              <a:lnSpc>
                <a:spcPct val="115000"/>
              </a:lnSpc>
              <a:spcBef>
                <a:spcPts val="0"/>
              </a:spcBef>
              <a:spcAft>
                <a:spcPts val="0"/>
              </a:spcAft>
              <a:buClr>
                <a:srgbClr val="000000"/>
              </a:buClr>
              <a:buSzPts val="1007"/>
              <a:buFont typeface="Arial"/>
              <a:buNone/>
            </a:pPr>
            <a:r>
              <a:rPr b="0" i="0" lang="en" sz="1007" u="none" cap="none" strike="noStrike">
                <a:solidFill>
                  <a:srgbClr val="FFFFFF"/>
                </a:solidFill>
                <a:latin typeface="Roboto"/>
                <a:ea typeface="Roboto"/>
                <a:cs typeface="Roboto"/>
                <a:sym typeface="Roboto"/>
              </a:rPr>
              <a:t>Lorem ipsum</a:t>
            </a:r>
            <a:endParaRPr b="0" i="0" sz="1007" u="none" cap="none" strike="noStrike">
              <a:solidFill>
                <a:srgbClr val="FFFFFF"/>
              </a:solidFill>
              <a:latin typeface="Roboto"/>
              <a:ea typeface="Roboto"/>
              <a:cs typeface="Roboto"/>
              <a:sym typeface="Roboto"/>
            </a:endParaRPr>
          </a:p>
        </p:txBody>
      </p:sp>
      <p:sp>
        <p:nvSpPr>
          <p:cNvPr id="900" name="Google Shape;900;p28"/>
          <p:cNvSpPr/>
          <p:nvPr/>
        </p:nvSpPr>
        <p:spPr>
          <a:xfrm>
            <a:off x="4297753" y="2175274"/>
            <a:ext cx="1268700" cy="3783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l">
              <a:lnSpc>
                <a:spcPct val="115000"/>
              </a:lnSpc>
              <a:spcBef>
                <a:spcPts val="0"/>
              </a:spcBef>
              <a:spcAft>
                <a:spcPts val="0"/>
              </a:spcAft>
              <a:buClr>
                <a:srgbClr val="000000"/>
              </a:buClr>
              <a:buSzPts val="1007"/>
              <a:buFont typeface="Arial"/>
              <a:buNone/>
            </a:pPr>
            <a:r>
              <a:rPr b="0" i="0" lang="en" sz="1007" u="none" cap="none" strike="noStrike">
                <a:solidFill>
                  <a:srgbClr val="FFFFFF"/>
                </a:solidFill>
                <a:latin typeface="Roboto"/>
                <a:ea typeface="Roboto"/>
                <a:cs typeface="Roboto"/>
                <a:sym typeface="Roboto"/>
              </a:rPr>
              <a:t>Dolor nec</a:t>
            </a:r>
            <a:endParaRPr b="0" i="0" sz="1007" u="none" cap="none" strike="noStrike">
              <a:solidFill>
                <a:srgbClr val="FFFFFF"/>
              </a:solidFill>
              <a:latin typeface="Roboto"/>
              <a:ea typeface="Roboto"/>
              <a:cs typeface="Roboto"/>
              <a:sym typeface="Roboto"/>
            </a:endParaRPr>
          </a:p>
        </p:txBody>
      </p:sp>
      <p:sp>
        <p:nvSpPr>
          <p:cNvPr id="901" name="Google Shape;901;p28"/>
          <p:cNvSpPr/>
          <p:nvPr/>
        </p:nvSpPr>
        <p:spPr>
          <a:xfrm>
            <a:off x="5581429" y="2175274"/>
            <a:ext cx="3562200" cy="3783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l">
              <a:lnSpc>
                <a:spcPct val="115000"/>
              </a:lnSpc>
              <a:spcBef>
                <a:spcPts val="0"/>
              </a:spcBef>
              <a:spcAft>
                <a:spcPts val="0"/>
              </a:spcAft>
              <a:buClr>
                <a:srgbClr val="000000"/>
              </a:buClr>
              <a:buSzPts val="1007"/>
              <a:buFont typeface="Arial"/>
              <a:buNone/>
            </a:pPr>
            <a:r>
              <a:rPr b="0" i="0" lang="en" sz="1007" u="none" cap="none" strike="noStrike">
                <a:solidFill>
                  <a:srgbClr val="FFFFFF"/>
                </a:solidFill>
                <a:latin typeface="Roboto"/>
                <a:ea typeface="Roboto"/>
                <a:cs typeface="Roboto"/>
                <a:sym typeface="Roboto"/>
              </a:rPr>
              <a:t>Ipsum dolor amet dolor   </a:t>
            </a:r>
            <a:endParaRPr b="0" i="0" sz="1007" u="none" cap="none" strike="noStrike">
              <a:solidFill>
                <a:srgbClr val="FFFFFF"/>
              </a:solidFill>
              <a:latin typeface="Roboto"/>
              <a:ea typeface="Roboto"/>
              <a:cs typeface="Roboto"/>
              <a:sym typeface="Roboto"/>
            </a:endParaRPr>
          </a:p>
        </p:txBody>
      </p:sp>
      <p:sp>
        <p:nvSpPr>
          <p:cNvPr id="902" name="Google Shape;902;p28"/>
          <p:cNvSpPr/>
          <p:nvPr/>
        </p:nvSpPr>
        <p:spPr>
          <a:xfrm>
            <a:off x="-100" y="2175224"/>
            <a:ext cx="2999400" cy="3783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3" name="Google Shape;903;p28"/>
          <p:cNvGrpSpPr/>
          <p:nvPr/>
        </p:nvGrpSpPr>
        <p:grpSpPr>
          <a:xfrm>
            <a:off x="1116" y="2567248"/>
            <a:ext cx="9146764" cy="851825"/>
            <a:chOff x="943723" y="3098500"/>
            <a:chExt cx="7260489" cy="676159"/>
          </a:xfrm>
        </p:grpSpPr>
        <p:sp>
          <p:nvSpPr>
            <p:cNvPr id="904" name="Google Shape;904;p28"/>
            <p:cNvSpPr/>
            <p:nvPr/>
          </p:nvSpPr>
          <p:spPr>
            <a:xfrm>
              <a:off x="5373412" y="3100259"/>
              <a:ext cx="2830800" cy="674400"/>
            </a:xfrm>
            <a:prstGeom prst="rect">
              <a:avLst/>
            </a:prstGeom>
            <a:solidFill>
              <a:srgbClr val="AC1146"/>
            </a:solidFill>
            <a:ln>
              <a:noFill/>
            </a:ln>
          </p:spPr>
          <p:txBody>
            <a:bodyPr anchorCtr="0" anchor="t" bIns="115175" lIns="115175" spcFirstLastPara="1" rIns="115175" wrap="square" tIns="115175">
              <a:noAutofit/>
            </a:bodyPr>
            <a:lstStyle/>
            <a:p>
              <a:pPr indent="0" lvl="0" marL="0" marR="64008" rtl="0" algn="ctr">
                <a:lnSpc>
                  <a:spcPct val="115000"/>
                </a:lnSpc>
                <a:spcBef>
                  <a:spcPts val="0"/>
                </a:spcBef>
                <a:spcAft>
                  <a:spcPts val="0"/>
                </a:spcAft>
                <a:buClr>
                  <a:srgbClr val="000000"/>
                </a:buClr>
                <a:buSzPts val="1400"/>
                <a:buFont typeface="Arial"/>
                <a:buNone/>
              </a:pPr>
              <a:r>
                <a:t/>
              </a:r>
              <a:endParaRPr b="0" i="0" sz="1400" u="none" cap="none" strike="noStrike">
                <a:solidFill>
                  <a:srgbClr val="E5D9CD"/>
                </a:solidFill>
                <a:latin typeface="Arial"/>
                <a:ea typeface="Arial"/>
                <a:cs typeface="Arial"/>
                <a:sym typeface="Arial"/>
              </a:endParaRPr>
            </a:p>
            <a:p>
              <a:pPr indent="0" lvl="0" marL="0" marR="64008" rtl="0" algn="ctr">
                <a:lnSpc>
                  <a:spcPct val="115000"/>
                </a:lnSpc>
                <a:spcBef>
                  <a:spcPts val="0"/>
                </a:spcBef>
                <a:spcAft>
                  <a:spcPts val="0"/>
                </a:spcAft>
                <a:buClr>
                  <a:srgbClr val="000000"/>
                </a:buClr>
                <a:buSzPts val="1400"/>
                <a:buFont typeface="Arial"/>
                <a:buNone/>
              </a:pPr>
              <a:r>
                <a:rPr b="0" i="0" lang="en" sz="1400" u="none" cap="none" strike="noStrike">
                  <a:solidFill>
                    <a:srgbClr val="E5D9CD"/>
                  </a:solidFill>
                  <a:latin typeface="Arial"/>
                  <a:ea typeface="Arial"/>
                  <a:cs typeface="Arial"/>
                  <a:sym typeface="Arial"/>
                </a:rPr>
                <a:t>50% deposit required"</a:t>
              </a:r>
              <a:endParaRPr b="0" i="0" sz="1400" u="none" cap="none" strike="noStrike">
                <a:solidFill>
                  <a:srgbClr val="E5D9CD"/>
                </a:solidFill>
                <a:latin typeface="Arial"/>
                <a:ea typeface="Arial"/>
                <a:cs typeface="Arial"/>
                <a:sym typeface="Arial"/>
              </a:endParaRPr>
            </a:p>
            <a:p>
              <a:pPr indent="0" lvl="0" marL="575965" marR="0" rtl="0" algn="l">
                <a:lnSpc>
                  <a:spcPct val="115000"/>
                </a:lnSpc>
                <a:spcBef>
                  <a:spcPts val="0"/>
                </a:spcBef>
                <a:spcAft>
                  <a:spcPts val="0"/>
                </a:spcAft>
                <a:buClr>
                  <a:srgbClr val="000000"/>
                </a:buClr>
                <a:buSzPts val="1007"/>
                <a:buFont typeface="Arial"/>
                <a:buNone/>
              </a:pPr>
              <a:r>
                <a:t/>
              </a:r>
              <a:endParaRPr b="0" i="0" sz="1007" u="none" cap="none" strike="noStrike">
                <a:solidFill>
                  <a:srgbClr val="FFFFFF"/>
                </a:solidFill>
                <a:latin typeface="Roboto"/>
                <a:ea typeface="Roboto"/>
                <a:cs typeface="Roboto"/>
                <a:sym typeface="Roboto"/>
              </a:endParaRPr>
            </a:p>
          </p:txBody>
        </p:sp>
        <p:sp>
          <p:nvSpPr>
            <p:cNvPr id="905" name="Google Shape;905;p28"/>
            <p:cNvSpPr/>
            <p:nvPr/>
          </p:nvSpPr>
          <p:spPr>
            <a:xfrm>
              <a:off x="943723" y="3098500"/>
              <a:ext cx="2379900" cy="6744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8"/>
            <p:cNvSpPr/>
            <p:nvPr/>
          </p:nvSpPr>
          <p:spPr>
            <a:xfrm>
              <a:off x="1632122" y="3098513"/>
              <a:ext cx="674400" cy="674400"/>
            </a:xfrm>
            <a:prstGeom prst="rtTriangle">
              <a:avLst/>
            </a:prstGeom>
            <a:solidFill>
              <a:srgbClr val="C4134F"/>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8"/>
            <p:cNvSpPr/>
            <p:nvPr/>
          </p:nvSpPr>
          <p:spPr>
            <a:xfrm>
              <a:off x="943723" y="3098513"/>
              <a:ext cx="687600" cy="674400"/>
            </a:xfrm>
            <a:prstGeom prst="rtTriangle">
              <a:avLst/>
            </a:prstGeom>
            <a:solidFill>
              <a:srgbClr val="E1165B"/>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8"/>
            <p:cNvSpPr/>
            <p:nvPr/>
          </p:nvSpPr>
          <p:spPr>
            <a:xfrm>
              <a:off x="3335463" y="3098513"/>
              <a:ext cx="1007100" cy="6744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400 EGP </a:t>
              </a:r>
              <a:endParaRPr b="0" i="0" sz="1400" u="none" cap="none" strike="noStrike">
                <a:solidFill>
                  <a:schemeClr val="lt2"/>
                </a:solidFill>
                <a:latin typeface="Arial"/>
                <a:ea typeface="Arial"/>
                <a:cs typeface="Arial"/>
                <a:sym typeface="Arial"/>
              </a:endParaRPr>
            </a:p>
          </p:txBody>
        </p:sp>
        <p:sp>
          <p:nvSpPr>
            <p:cNvPr id="909" name="Google Shape;909;p28"/>
            <p:cNvSpPr/>
            <p:nvPr/>
          </p:nvSpPr>
          <p:spPr>
            <a:xfrm>
              <a:off x="4354429" y="3098513"/>
              <a:ext cx="1007100" cy="6744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+50</a:t>
              </a:r>
              <a:endParaRPr b="0" i="0" sz="1400" u="none" cap="none" strike="noStrike">
                <a:solidFill>
                  <a:schemeClr val="lt2"/>
                </a:solidFill>
                <a:latin typeface="Arial"/>
                <a:ea typeface="Arial"/>
                <a:cs typeface="Arial"/>
                <a:sym typeface="Arial"/>
              </a:endParaRPr>
            </a:p>
          </p:txBody>
        </p:sp>
        <p:sp>
          <p:nvSpPr>
            <p:cNvPr id="910" name="Google Shape;910;p28"/>
            <p:cNvSpPr/>
            <p:nvPr/>
          </p:nvSpPr>
          <p:spPr>
            <a:xfrm>
              <a:off x="1210848" y="3098557"/>
              <a:ext cx="425700" cy="409200"/>
            </a:xfrm>
            <a:prstGeom prst="rect">
              <a:avLst/>
            </a:prstGeom>
            <a:noFill/>
            <a:ln>
              <a:noFill/>
            </a:ln>
          </p:spPr>
          <p:txBody>
            <a:bodyPr anchorCtr="0" anchor="b" bIns="115175" lIns="115175" spcFirstLastPara="1" rIns="115175" wrap="square" tIns="115175">
              <a:noAutofit/>
            </a:bodyPr>
            <a:lstStyle/>
            <a:p>
              <a:pPr indent="0" lvl="0" marL="0" marR="0" rtl="0" algn="ctr">
                <a:lnSpc>
                  <a:spcPct val="100000"/>
                </a:lnSpc>
                <a:spcBef>
                  <a:spcPts val="0"/>
                </a:spcBef>
                <a:spcAft>
                  <a:spcPts val="0"/>
                </a:spcAft>
                <a:buClr>
                  <a:srgbClr val="000000"/>
                </a:buClr>
                <a:buSzPts val="2015"/>
                <a:buFont typeface="Arial"/>
                <a:buNone/>
              </a:pPr>
              <a:r>
                <a:rPr b="0" i="0" lang="en" sz="2015" u="none" cap="none" strike="noStrike">
                  <a:solidFill>
                    <a:srgbClr val="FFFFFF"/>
                  </a:solidFill>
                  <a:latin typeface="Roboto"/>
                  <a:ea typeface="Roboto"/>
                  <a:cs typeface="Roboto"/>
                  <a:sym typeface="Roboto"/>
                </a:rPr>
                <a:t>1</a:t>
              </a:r>
              <a:endParaRPr b="0" i="0" sz="2015" u="none" cap="none" strike="noStrike">
                <a:solidFill>
                  <a:srgbClr val="FFFFFF"/>
                </a:solidFill>
                <a:latin typeface="Roboto"/>
                <a:ea typeface="Roboto"/>
                <a:cs typeface="Roboto"/>
                <a:sym typeface="Roboto"/>
              </a:endParaRPr>
            </a:p>
          </p:txBody>
        </p:sp>
        <p:sp>
          <p:nvSpPr>
            <p:cNvPr id="911" name="Google Shape;911;p28"/>
            <p:cNvSpPr/>
            <p:nvPr/>
          </p:nvSpPr>
          <p:spPr>
            <a:xfrm>
              <a:off x="1741695" y="3231086"/>
              <a:ext cx="1488600" cy="409200"/>
            </a:xfrm>
            <a:prstGeom prst="rect">
              <a:avLst/>
            </a:prstGeom>
            <a:noFill/>
            <a:ln>
              <a:noFill/>
            </a:ln>
            <a:effectLst>
              <a:outerShdw blurRad="57150" rotWithShape="0" algn="bl">
                <a:srgbClr val="000000">
                  <a:alpha val="49803"/>
                </a:srgbClr>
              </a:outerShdw>
              <a:reflection blurRad="0" dir="5400000" dist="38100" endA="0" endPos="30000" fadeDir="5400012" kx="0" rotWithShape="0" algn="bl" stPos="0" sy="-100000" ky="0"/>
            </a:effectLst>
          </p:spPr>
          <p:txBody>
            <a:bodyPr anchorCtr="0" anchor="t" bIns="115175" lIns="115175" spcFirstLastPara="1" rIns="115175" wrap="square" tIns="115175">
              <a:noAutofit/>
            </a:bodyPr>
            <a:lstStyle/>
            <a:p>
              <a:pPr indent="0" lvl="0" marL="0" marR="0" rtl="0" algn="ctr">
                <a:lnSpc>
                  <a:spcPct val="100000"/>
                </a:lnSpc>
                <a:spcBef>
                  <a:spcPts val="0"/>
                </a:spcBef>
                <a:spcAft>
                  <a:spcPts val="0"/>
                </a:spcAft>
                <a:buClr>
                  <a:srgbClr val="000000"/>
                </a:buClr>
                <a:buSzPts val="2159"/>
                <a:buFont typeface="Arial"/>
                <a:buNone/>
              </a:pPr>
              <a:r>
                <a:rPr b="0" i="0" lang="en" sz="2159" u="none" cap="none" strike="noStrike">
                  <a:solidFill>
                    <a:srgbClr val="FFFFFF"/>
                  </a:solidFill>
                  <a:latin typeface="Roboto"/>
                  <a:ea typeface="Roboto"/>
                  <a:cs typeface="Roboto"/>
                  <a:sym typeface="Roboto"/>
                </a:rPr>
                <a:t>ARIAM</a:t>
              </a:r>
              <a:endParaRPr b="0" i="0" sz="2159" u="none" cap="none" strike="noStrike">
                <a:solidFill>
                  <a:srgbClr val="FFFFFF"/>
                </a:solidFill>
                <a:latin typeface="Roboto"/>
                <a:ea typeface="Roboto"/>
                <a:cs typeface="Roboto"/>
                <a:sym typeface="Roboto"/>
              </a:endParaRPr>
            </a:p>
          </p:txBody>
        </p:sp>
      </p:grpSp>
      <p:grpSp>
        <p:nvGrpSpPr>
          <p:cNvPr id="912" name="Google Shape;912;p28"/>
          <p:cNvGrpSpPr/>
          <p:nvPr/>
        </p:nvGrpSpPr>
        <p:grpSpPr>
          <a:xfrm>
            <a:off x="1116" y="3430558"/>
            <a:ext cx="9142985" cy="849672"/>
            <a:chOff x="943723" y="3783775"/>
            <a:chExt cx="7257489" cy="674450"/>
          </a:xfrm>
        </p:grpSpPr>
        <p:sp>
          <p:nvSpPr>
            <p:cNvPr id="913" name="Google Shape;913;p28"/>
            <p:cNvSpPr/>
            <p:nvPr/>
          </p:nvSpPr>
          <p:spPr>
            <a:xfrm>
              <a:off x="5373412" y="3783788"/>
              <a:ext cx="2827800" cy="674400"/>
            </a:xfrm>
            <a:prstGeom prst="rect">
              <a:avLst/>
            </a:prstGeom>
            <a:solidFill>
              <a:srgbClr val="AC1146"/>
            </a:solidFill>
            <a:ln>
              <a:noFill/>
            </a:ln>
          </p:spPr>
          <p:txBody>
            <a:bodyPr anchorCtr="0" anchor="t" bIns="115175" lIns="115175" spcFirstLastPara="1" rIns="115175" wrap="square" tIns="115175">
              <a:noAutofit/>
            </a:bodyPr>
            <a:lstStyle/>
            <a:p>
              <a:pPr indent="-351977" lvl="0" marL="575965" marR="0" rtl="0" algn="l">
                <a:lnSpc>
                  <a:spcPct val="115000"/>
                </a:lnSpc>
                <a:spcBef>
                  <a:spcPts val="0"/>
                </a:spcBef>
                <a:spcAft>
                  <a:spcPts val="0"/>
                </a:spcAft>
                <a:buClr>
                  <a:srgbClr val="FFFFFF"/>
                </a:buClr>
                <a:buSzPts val="1008"/>
                <a:buFont typeface="Roboto"/>
                <a:buChar char="●"/>
              </a:pPr>
              <a:r>
                <a:rPr b="0" i="0" lang="en" sz="1007" u="none" cap="none" strike="noStrike">
                  <a:solidFill>
                    <a:srgbClr val="FFFFFF"/>
                  </a:solidFill>
                  <a:latin typeface="Roboto"/>
                  <a:ea typeface="Roboto"/>
                  <a:cs typeface="Roboto"/>
                  <a:sym typeface="Roboto"/>
                </a:rPr>
                <a:t>Lorem ipsum dolor sit </a:t>
              </a:r>
              <a:endParaRPr b="0" i="0" sz="1007" u="none" cap="none" strike="noStrike">
                <a:solidFill>
                  <a:srgbClr val="FFFFFF"/>
                </a:solidFill>
                <a:latin typeface="Roboto"/>
                <a:ea typeface="Roboto"/>
                <a:cs typeface="Roboto"/>
                <a:sym typeface="Roboto"/>
              </a:endParaRPr>
            </a:p>
            <a:p>
              <a:pPr indent="-351977" lvl="0" marL="575965" marR="0" rtl="0" algn="l">
                <a:lnSpc>
                  <a:spcPct val="115000"/>
                </a:lnSpc>
                <a:spcBef>
                  <a:spcPts val="0"/>
                </a:spcBef>
                <a:spcAft>
                  <a:spcPts val="0"/>
                </a:spcAft>
                <a:buClr>
                  <a:srgbClr val="FFFFFF"/>
                </a:buClr>
                <a:buSzPts val="1008"/>
                <a:buFont typeface="Roboto"/>
                <a:buChar char="●"/>
              </a:pPr>
              <a:r>
                <a:rPr b="0" i="0" lang="en" sz="1007" u="none" cap="none" strike="noStrike">
                  <a:solidFill>
                    <a:srgbClr val="FFFFFF"/>
                  </a:solidFill>
                  <a:latin typeface="Roboto"/>
                  <a:ea typeface="Roboto"/>
                  <a:cs typeface="Roboto"/>
                  <a:sym typeface="Roboto"/>
                </a:rPr>
                <a:t>amet nec at adipiscing </a:t>
              </a:r>
              <a:endParaRPr b="0" i="0" sz="1007" u="none" cap="none" strike="noStrike">
                <a:solidFill>
                  <a:srgbClr val="FFFFFF"/>
                </a:solidFill>
                <a:latin typeface="Roboto"/>
                <a:ea typeface="Roboto"/>
                <a:cs typeface="Roboto"/>
                <a:sym typeface="Roboto"/>
              </a:endParaRPr>
            </a:p>
            <a:p>
              <a:pPr indent="-351977" lvl="0" marL="575965" marR="0" rtl="0" algn="l">
                <a:lnSpc>
                  <a:spcPct val="115000"/>
                </a:lnSpc>
                <a:spcBef>
                  <a:spcPts val="0"/>
                </a:spcBef>
                <a:spcAft>
                  <a:spcPts val="0"/>
                </a:spcAft>
                <a:buClr>
                  <a:srgbClr val="FFFFFF"/>
                </a:buClr>
                <a:buSzPts val="1008"/>
                <a:buFont typeface="Roboto"/>
                <a:buChar char="●"/>
              </a:pPr>
              <a:r>
                <a:rPr b="0" i="0" lang="en" sz="1007" u="none" cap="none" strike="noStrike">
                  <a:solidFill>
                    <a:srgbClr val="FFFFFF"/>
                  </a:solidFill>
                  <a:latin typeface="Roboto"/>
                  <a:ea typeface="Roboto"/>
                  <a:cs typeface="Roboto"/>
                  <a:sym typeface="Roboto"/>
                </a:rPr>
                <a:t>risus at dolor porta </a:t>
              </a:r>
              <a:endParaRPr b="0" i="0" sz="1007" u="none" cap="none" strike="noStrike">
                <a:solidFill>
                  <a:srgbClr val="FFFFFF"/>
                </a:solidFill>
                <a:latin typeface="Roboto"/>
                <a:ea typeface="Roboto"/>
                <a:cs typeface="Roboto"/>
                <a:sym typeface="Roboto"/>
              </a:endParaRPr>
            </a:p>
          </p:txBody>
        </p:sp>
        <p:sp>
          <p:nvSpPr>
            <p:cNvPr id="914" name="Google Shape;914;p28"/>
            <p:cNvSpPr/>
            <p:nvPr/>
          </p:nvSpPr>
          <p:spPr>
            <a:xfrm>
              <a:off x="943723" y="3783775"/>
              <a:ext cx="2379900" cy="6744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8"/>
            <p:cNvSpPr/>
            <p:nvPr/>
          </p:nvSpPr>
          <p:spPr>
            <a:xfrm>
              <a:off x="1632122" y="3783788"/>
              <a:ext cx="674400" cy="674400"/>
            </a:xfrm>
            <a:prstGeom prst="rtTriangle">
              <a:avLst/>
            </a:prstGeom>
            <a:solidFill>
              <a:srgbClr val="C4134F"/>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8"/>
            <p:cNvSpPr/>
            <p:nvPr/>
          </p:nvSpPr>
          <p:spPr>
            <a:xfrm>
              <a:off x="943723" y="3783788"/>
              <a:ext cx="687600" cy="674400"/>
            </a:xfrm>
            <a:prstGeom prst="rtTriangle">
              <a:avLst/>
            </a:prstGeom>
            <a:solidFill>
              <a:srgbClr val="E1165B"/>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8"/>
            <p:cNvSpPr/>
            <p:nvPr/>
          </p:nvSpPr>
          <p:spPr>
            <a:xfrm>
              <a:off x="3335463" y="3783788"/>
              <a:ext cx="1007100" cy="6744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8"/>
            <p:cNvSpPr/>
            <p:nvPr/>
          </p:nvSpPr>
          <p:spPr>
            <a:xfrm>
              <a:off x="4354429" y="3783788"/>
              <a:ext cx="1007100" cy="6744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8"/>
            <p:cNvSpPr/>
            <p:nvPr/>
          </p:nvSpPr>
          <p:spPr>
            <a:xfrm>
              <a:off x="1210848" y="3783832"/>
              <a:ext cx="425700" cy="409200"/>
            </a:xfrm>
            <a:prstGeom prst="rect">
              <a:avLst/>
            </a:prstGeom>
            <a:noFill/>
            <a:ln>
              <a:noFill/>
            </a:ln>
          </p:spPr>
          <p:txBody>
            <a:bodyPr anchorCtr="0" anchor="b" bIns="115175" lIns="115175" spcFirstLastPara="1" rIns="115175" wrap="square" tIns="115175">
              <a:noAutofit/>
            </a:bodyPr>
            <a:lstStyle/>
            <a:p>
              <a:pPr indent="0" lvl="0" marL="0" marR="0" rtl="0" algn="ctr">
                <a:lnSpc>
                  <a:spcPct val="100000"/>
                </a:lnSpc>
                <a:spcBef>
                  <a:spcPts val="0"/>
                </a:spcBef>
                <a:spcAft>
                  <a:spcPts val="0"/>
                </a:spcAft>
                <a:buClr>
                  <a:srgbClr val="000000"/>
                </a:buClr>
                <a:buSzPts val="2015"/>
                <a:buFont typeface="Arial"/>
                <a:buNone/>
              </a:pPr>
              <a:r>
                <a:rPr b="0" i="0" lang="en" sz="2015" u="none" cap="none" strike="noStrike">
                  <a:solidFill>
                    <a:srgbClr val="FFFFFF"/>
                  </a:solidFill>
                  <a:latin typeface="Roboto"/>
                  <a:ea typeface="Roboto"/>
                  <a:cs typeface="Roboto"/>
                  <a:sym typeface="Roboto"/>
                </a:rPr>
                <a:t>2</a:t>
              </a:r>
              <a:endParaRPr b="0" i="0" sz="2015" u="none" cap="none" strike="noStrike">
                <a:solidFill>
                  <a:srgbClr val="FFFFFF"/>
                </a:solidFill>
                <a:latin typeface="Roboto"/>
                <a:ea typeface="Roboto"/>
                <a:cs typeface="Roboto"/>
                <a:sym typeface="Roboto"/>
              </a:endParaRPr>
            </a:p>
          </p:txBody>
        </p:sp>
        <p:sp>
          <p:nvSpPr>
            <p:cNvPr id="920" name="Google Shape;920;p28"/>
            <p:cNvSpPr/>
            <p:nvPr/>
          </p:nvSpPr>
          <p:spPr>
            <a:xfrm rot="-2700000">
              <a:off x="4705031" y="4021667"/>
              <a:ext cx="305894" cy="116673"/>
            </a:xfrm>
            <a:prstGeom prst="corner">
              <a:avLst>
                <a:gd fmla="val 18804" name="adj1"/>
                <a:gd fmla="val 18145" name="adj2"/>
              </a:avLst>
            </a:prstGeom>
            <a:solidFill>
              <a:srgbClr val="FFFFFF"/>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8"/>
            <p:cNvSpPr/>
            <p:nvPr/>
          </p:nvSpPr>
          <p:spPr>
            <a:xfrm>
              <a:off x="3633813" y="3915788"/>
              <a:ext cx="410400" cy="410400"/>
            </a:xfrm>
            <a:prstGeom prst="mathMultiply">
              <a:avLst>
                <a:gd fmla="val 5080" name="adj1"/>
              </a:avLst>
            </a:prstGeom>
            <a:solidFill>
              <a:srgbClr val="FFFFFF"/>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28"/>
            <p:cNvSpPr/>
            <p:nvPr/>
          </p:nvSpPr>
          <p:spPr>
            <a:xfrm>
              <a:off x="1704725" y="3783825"/>
              <a:ext cx="1488600" cy="674400"/>
            </a:xfrm>
            <a:prstGeom prst="rect">
              <a:avLst/>
            </a:prstGeom>
            <a:noFill/>
            <a:ln>
              <a:noFill/>
            </a:ln>
          </p:spPr>
          <p:txBody>
            <a:bodyPr anchorCtr="0" anchor="t"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259"/>
                <a:buFont typeface="Arial"/>
                <a:buNone/>
              </a:pPr>
              <a:r>
                <a:rPr b="0" i="0" lang="en" sz="1259" u="none" cap="none" strike="noStrike">
                  <a:solidFill>
                    <a:srgbClr val="FFFFFF"/>
                  </a:solidFill>
                  <a:latin typeface="Roboto"/>
                  <a:ea typeface="Roboto"/>
                  <a:cs typeface="Roboto"/>
                  <a:sym typeface="Roboto"/>
                </a:rPr>
                <a:t>Lorem ipsum dolor sit amet nec at adipiscing</a:t>
              </a:r>
              <a:endParaRPr b="0" i="0" sz="1259" u="none" cap="none" strike="noStrike">
                <a:solidFill>
                  <a:srgbClr val="FFFFFF"/>
                </a:solidFill>
                <a:latin typeface="Roboto"/>
                <a:ea typeface="Roboto"/>
                <a:cs typeface="Roboto"/>
                <a:sym typeface="Roboto"/>
              </a:endParaRPr>
            </a:p>
          </p:txBody>
        </p:sp>
      </p:grpSp>
      <p:grpSp>
        <p:nvGrpSpPr>
          <p:cNvPr id="923" name="Google Shape;923;p28"/>
          <p:cNvGrpSpPr/>
          <p:nvPr/>
        </p:nvGrpSpPr>
        <p:grpSpPr>
          <a:xfrm>
            <a:off x="1116" y="4293867"/>
            <a:ext cx="9142985" cy="849625"/>
            <a:chOff x="943723" y="4469050"/>
            <a:chExt cx="7257489" cy="674413"/>
          </a:xfrm>
        </p:grpSpPr>
        <p:sp>
          <p:nvSpPr>
            <p:cNvPr id="924" name="Google Shape;924;p28"/>
            <p:cNvSpPr/>
            <p:nvPr/>
          </p:nvSpPr>
          <p:spPr>
            <a:xfrm>
              <a:off x="5373412" y="4469063"/>
              <a:ext cx="2827800" cy="674400"/>
            </a:xfrm>
            <a:prstGeom prst="rect">
              <a:avLst/>
            </a:prstGeom>
            <a:solidFill>
              <a:srgbClr val="AC1146"/>
            </a:solidFill>
            <a:ln>
              <a:noFill/>
            </a:ln>
          </p:spPr>
          <p:txBody>
            <a:bodyPr anchorCtr="0" anchor="t" bIns="115175" lIns="115175" spcFirstLastPara="1" rIns="115175" wrap="square" tIns="11517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BFBFA"/>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FBFBFA"/>
                  </a:solidFill>
                  <a:latin typeface="Arial"/>
                  <a:ea typeface="Arial"/>
                  <a:cs typeface="Arial"/>
                  <a:sym typeface="Arial"/>
                </a:rPr>
                <a:t>Minimum deposit 100</a:t>
              </a:r>
              <a:endParaRPr b="0" i="0" sz="1400" u="none" cap="none" strike="noStrike">
                <a:solidFill>
                  <a:srgbClr val="FBFBFA"/>
                </a:solidFill>
                <a:latin typeface="Arial"/>
                <a:ea typeface="Arial"/>
                <a:cs typeface="Arial"/>
                <a:sym typeface="Arial"/>
              </a:endParaRPr>
            </a:p>
            <a:p>
              <a:pPr indent="0" lvl="0" marL="575965" marR="0" rtl="0" algn="l">
                <a:lnSpc>
                  <a:spcPct val="115000"/>
                </a:lnSpc>
                <a:spcBef>
                  <a:spcPts val="0"/>
                </a:spcBef>
                <a:spcAft>
                  <a:spcPts val="0"/>
                </a:spcAft>
                <a:buClr>
                  <a:srgbClr val="000000"/>
                </a:buClr>
                <a:buSzPts val="1007"/>
                <a:buFont typeface="Arial"/>
                <a:buNone/>
              </a:pPr>
              <a:r>
                <a:t/>
              </a:r>
              <a:endParaRPr b="0" i="0" sz="1007" u="none" cap="none" strike="noStrike">
                <a:solidFill>
                  <a:srgbClr val="FFFFFF"/>
                </a:solidFill>
                <a:latin typeface="Roboto"/>
                <a:ea typeface="Roboto"/>
                <a:cs typeface="Roboto"/>
                <a:sym typeface="Roboto"/>
              </a:endParaRPr>
            </a:p>
          </p:txBody>
        </p:sp>
        <p:sp>
          <p:nvSpPr>
            <p:cNvPr id="925" name="Google Shape;925;p28"/>
            <p:cNvSpPr/>
            <p:nvPr/>
          </p:nvSpPr>
          <p:spPr>
            <a:xfrm>
              <a:off x="943723" y="4469050"/>
              <a:ext cx="2379900" cy="6744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8"/>
            <p:cNvSpPr/>
            <p:nvPr/>
          </p:nvSpPr>
          <p:spPr>
            <a:xfrm>
              <a:off x="1632122" y="4469063"/>
              <a:ext cx="674400" cy="674400"/>
            </a:xfrm>
            <a:prstGeom prst="rtTriangle">
              <a:avLst/>
            </a:prstGeom>
            <a:solidFill>
              <a:srgbClr val="C4134F"/>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8"/>
            <p:cNvSpPr/>
            <p:nvPr/>
          </p:nvSpPr>
          <p:spPr>
            <a:xfrm>
              <a:off x="943723" y="4469063"/>
              <a:ext cx="687600" cy="674400"/>
            </a:xfrm>
            <a:prstGeom prst="rtTriangle">
              <a:avLst/>
            </a:prstGeom>
            <a:solidFill>
              <a:srgbClr val="E1165B"/>
            </a:solidFill>
            <a:ln>
              <a:noFill/>
            </a:ln>
          </p:spPr>
          <p:txBody>
            <a:bodyPr anchorCtr="0" anchor="ctr" bIns="115175" lIns="115175" spcFirstLastPara="1" rIns="115175" wrap="square" tIns="1151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8"/>
            <p:cNvSpPr/>
            <p:nvPr/>
          </p:nvSpPr>
          <p:spPr>
            <a:xfrm>
              <a:off x="3335483" y="4469053"/>
              <a:ext cx="1007100" cy="6744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459 EGP</a:t>
              </a:r>
              <a:endParaRPr b="0" i="0" sz="1400" u="none" cap="none" strike="noStrike">
                <a:solidFill>
                  <a:schemeClr val="lt2"/>
                </a:solidFill>
                <a:latin typeface="Arial"/>
                <a:ea typeface="Arial"/>
                <a:cs typeface="Arial"/>
                <a:sym typeface="Arial"/>
              </a:endParaRPr>
            </a:p>
          </p:txBody>
        </p:sp>
        <p:sp>
          <p:nvSpPr>
            <p:cNvPr id="929" name="Google Shape;929;p28"/>
            <p:cNvSpPr/>
            <p:nvPr/>
          </p:nvSpPr>
          <p:spPr>
            <a:xfrm>
              <a:off x="4354429" y="4469063"/>
              <a:ext cx="1007100" cy="674400"/>
            </a:xfrm>
            <a:prstGeom prst="rect">
              <a:avLst/>
            </a:prstGeom>
            <a:solidFill>
              <a:srgbClr val="AC1146"/>
            </a:solidFill>
            <a:ln>
              <a:noFill/>
            </a:ln>
          </p:spPr>
          <p:txBody>
            <a:bodyPr anchorCtr="0" anchor="ctr" bIns="115175" lIns="115175" spcFirstLastPara="1" rIns="115175" wrap="square" tIns="1151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+100</a:t>
              </a:r>
              <a:endParaRPr b="0" i="0" sz="1400" u="none" cap="none" strike="noStrike">
                <a:solidFill>
                  <a:schemeClr val="lt2"/>
                </a:solidFill>
                <a:latin typeface="Arial"/>
                <a:ea typeface="Arial"/>
                <a:cs typeface="Arial"/>
                <a:sym typeface="Arial"/>
              </a:endParaRPr>
            </a:p>
          </p:txBody>
        </p:sp>
        <p:sp>
          <p:nvSpPr>
            <p:cNvPr id="930" name="Google Shape;930;p28"/>
            <p:cNvSpPr/>
            <p:nvPr/>
          </p:nvSpPr>
          <p:spPr>
            <a:xfrm>
              <a:off x="1210848" y="4469107"/>
              <a:ext cx="425700" cy="409200"/>
            </a:xfrm>
            <a:prstGeom prst="rect">
              <a:avLst/>
            </a:prstGeom>
            <a:noFill/>
            <a:ln>
              <a:noFill/>
            </a:ln>
          </p:spPr>
          <p:txBody>
            <a:bodyPr anchorCtr="0" anchor="b" bIns="115175" lIns="115175" spcFirstLastPara="1" rIns="115175" wrap="square" tIns="115175">
              <a:noAutofit/>
            </a:bodyPr>
            <a:lstStyle/>
            <a:p>
              <a:pPr indent="0" lvl="0" marL="0" marR="0" rtl="0" algn="ctr">
                <a:lnSpc>
                  <a:spcPct val="100000"/>
                </a:lnSpc>
                <a:spcBef>
                  <a:spcPts val="0"/>
                </a:spcBef>
                <a:spcAft>
                  <a:spcPts val="0"/>
                </a:spcAft>
                <a:buClr>
                  <a:srgbClr val="000000"/>
                </a:buClr>
                <a:buSzPts val="2015"/>
                <a:buFont typeface="Arial"/>
                <a:buNone/>
              </a:pPr>
              <a:r>
                <a:rPr b="0" i="0" lang="en" sz="2015" u="none" cap="none" strike="noStrike">
                  <a:solidFill>
                    <a:srgbClr val="FFFFFF"/>
                  </a:solidFill>
                  <a:latin typeface="Roboto"/>
                  <a:ea typeface="Roboto"/>
                  <a:cs typeface="Roboto"/>
                  <a:sym typeface="Roboto"/>
                </a:rPr>
                <a:t>3</a:t>
              </a:r>
              <a:endParaRPr b="0" i="0" sz="2015" u="none" cap="none" strike="noStrike">
                <a:solidFill>
                  <a:srgbClr val="FFFFFF"/>
                </a:solidFill>
                <a:latin typeface="Roboto"/>
                <a:ea typeface="Roboto"/>
                <a:cs typeface="Roboto"/>
                <a:sym typeface="Roboto"/>
              </a:endParaRPr>
            </a:p>
          </p:txBody>
        </p:sp>
        <p:sp>
          <p:nvSpPr>
            <p:cNvPr id="931" name="Google Shape;931;p28"/>
            <p:cNvSpPr/>
            <p:nvPr/>
          </p:nvSpPr>
          <p:spPr>
            <a:xfrm>
              <a:off x="1739085" y="4615133"/>
              <a:ext cx="1488600" cy="300300"/>
            </a:xfrm>
            <a:prstGeom prst="rect">
              <a:avLst/>
            </a:prstGeom>
            <a:noFill/>
            <a:ln>
              <a:noFill/>
            </a:ln>
          </p:spPr>
          <p:txBody>
            <a:bodyPr anchorCtr="0" anchor="t" bIns="115175" lIns="115175" spcFirstLastPara="1" rIns="115175" wrap="square" tIns="115175">
              <a:noAutofit/>
            </a:bodyPr>
            <a:lstStyle/>
            <a:p>
              <a:pPr indent="0" lvl="0" marL="0" marR="0" rtl="0" algn="ctr">
                <a:lnSpc>
                  <a:spcPct val="100000"/>
                </a:lnSpc>
                <a:spcBef>
                  <a:spcPts val="0"/>
                </a:spcBef>
                <a:spcAft>
                  <a:spcPts val="0"/>
                </a:spcAft>
                <a:buClr>
                  <a:srgbClr val="000000"/>
                </a:buClr>
                <a:buSzPts val="2059"/>
                <a:buFont typeface="Arial"/>
                <a:buNone/>
              </a:pPr>
              <a:r>
                <a:rPr b="0" i="0" lang="en" sz="2059" u="none" cap="none" strike="noStrike">
                  <a:solidFill>
                    <a:srgbClr val="FFFFFF"/>
                  </a:solidFill>
                  <a:latin typeface="Roboto"/>
                  <a:ea typeface="Roboto"/>
                  <a:cs typeface="Roboto"/>
                  <a:sym typeface="Roboto"/>
                </a:rPr>
                <a:t>ESLAM HANE</a:t>
              </a:r>
              <a:endParaRPr b="0" i="0" sz="2059" u="none" cap="none" strike="noStrike">
                <a:solidFill>
                  <a:srgbClr val="FFFFFF"/>
                </a:solidFill>
                <a:latin typeface="Roboto"/>
                <a:ea typeface="Roboto"/>
                <a:cs typeface="Roboto"/>
                <a:sym typeface="Roboto"/>
              </a:endParaRPr>
            </a:p>
          </p:txBody>
        </p:sp>
      </p:grpSp>
      <p:sp>
        <p:nvSpPr>
          <p:cNvPr id="932" name="Google Shape;932;p28"/>
          <p:cNvSpPr/>
          <p:nvPr/>
        </p:nvSpPr>
        <p:spPr>
          <a:xfrm>
            <a:off x="2999300" y="2175375"/>
            <a:ext cx="1298400" cy="378300"/>
          </a:xfrm>
          <a:prstGeom prst="rect">
            <a:avLst/>
          </a:prstGeom>
          <a:solidFill>
            <a:srgbClr val="3D3D3D"/>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FFFFFF"/>
                </a:solidFill>
                <a:latin typeface="Roboto"/>
                <a:ea typeface="Roboto"/>
                <a:cs typeface="Roboto"/>
                <a:sym typeface="Roboto"/>
              </a:rPr>
              <a:t>PRICE</a:t>
            </a:r>
            <a:endParaRPr b="0" i="0" sz="1500" u="none" cap="none" strike="noStrike">
              <a:solidFill>
                <a:srgbClr val="FFFFFF"/>
              </a:solidFill>
              <a:latin typeface="Roboto"/>
              <a:ea typeface="Roboto"/>
              <a:cs typeface="Roboto"/>
              <a:sym typeface="Roboto"/>
            </a:endParaRPr>
          </a:p>
        </p:txBody>
      </p:sp>
      <p:sp>
        <p:nvSpPr>
          <p:cNvPr id="933" name="Google Shape;933;p28"/>
          <p:cNvSpPr/>
          <p:nvPr/>
        </p:nvSpPr>
        <p:spPr>
          <a:xfrm>
            <a:off x="4282799" y="2175375"/>
            <a:ext cx="1298400" cy="378300"/>
          </a:xfrm>
          <a:prstGeom prst="rect">
            <a:avLst/>
          </a:prstGeom>
          <a:solidFill>
            <a:srgbClr val="3D3D3D"/>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FFFFFF"/>
                </a:solidFill>
                <a:latin typeface="Roboto"/>
                <a:ea typeface="Roboto"/>
                <a:cs typeface="Roboto"/>
                <a:sym typeface="Roboto"/>
              </a:rPr>
              <a:t>RING BOX</a:t>
            </a:r>
            <a:endParaRPr b="0" i="0" sz="1500" u="none" cap="none" strike="noStrike">
              <a:solidFill>
                <a:srgbClr val="FFFFFF"/>
              </a:solidFill>
              <a:latin typeface="Roboto"/>
              <a:ea typeface="Roboto"/>
              <a:cs typeface="Roboto"/>
              <a:sym typeface="Roboto"/>
            </a:endParaRPr>
          </a:p>
        </p:txBody>
      </p:sp>
      <p:sp>
        <p:nvSpPr>
          <p:cNvPr id="934" name="Google Shape;934;p28"/>
          <p:cNvSpPr/>
          <p:nvPr/>
        </p:nvSpPr>
        <p:spPr>
          <a:xfrm>
            <a:off x="5566500" y="2176272"/>
            <a:ext cx="3562200" cy="375000"/>
          </a:xfrm>
          <a:prstGeom prst="rect">
            <a:avLst/>
          </a:prstGeom>
          <a:solidFill>
            <a:srgbClr val="3D3D3D"/>
          </a:solidFill>
          <a:ln>
            <a:noFill/>
          </a:ln>
        </p:spPr>
        <p:txBody>
          <a:bodyPr anchorCtr="0" anchor="ctr" bIns="0" lIns="91425" spcFirstLastPara="1" rIns="182875" wrap="square" tIns="91425">
            <a:noAutofit/>
          </a:bodyPr>
          <a:lstStyle/>
          <a:p>
            <a:pPr indent="0" lvl="0" marL="0" marR="73152" rtl="0" algn="ctr">
              <a:lnSpc>
                <a:spcPct val="115000"/>
              </a:lnSpc>
              <a:spcBef>
                <a:spcPts val="0"/>
              </a:spcBef>
              <a:spcAft>
                <a:spcPts val="0"/>
              </a:spcAft>
              <a:buClr>
                <a:srgbClr val="000000"/>
              </a:buClr>
              <a:buSzPts val="1600"/>
              <a:buFont typeface="Arial"/>
              <a:buNone/>
            </a:pPr>
            <a:r>
              <a:rPr b="0" i="0" lang="en" sz="1600" u="none" cap="none" strike="noStrike">
                <a:solidFill>
                  <a:schemeClr val="lt2"/>
                </a:solidFill>
                <a:latin typeface="Libre Baskerville"/>
                <a:ea typeface="Libre Baskerville"/>
                <a:cs typeface="Libre Baskerville"/>
                <a:sym typeface="Libre Baskerville"/>
              </a:rPr>
              <a:t>Deposit Policy</a:t>
            </a:r>
            <a:endParaRPr b="0" i="0" sz="1600" u="none" cap="none" strike="noStrike">
              <a:solidFill>
                <a:schemeClr val="lt2"/>
              </a:solidFill>
              <a:latin typeface="Libre Baskerville"/>
              <a:ea typeface="Libre Baskerville"/>
              <a:cs typeface="Libre Baskerville"/>
              <a:sym typeface="Libre Baskerville"/>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sp>
        <p:nvSpPr>
          <p:cNvPr id="935" name="Google Shape;935;p28"/>
          <p:cNvSpPr/>
          <p:nvPr/>
        </p:nvSpPr>
        <p:spPr>
          <a:xfrm>
            <a:off x="-100" y="2175325"/>
            <a:ext cx="2999400" cy="378300"/>
          </a:xfrm>
          <a:prstGeom prst="rect">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6" name="Google Shape;936;p28"/>
          <p:cNvGrpSpPr/>
          <p:nvPr/>
        </p:nvGrpSpPr>
        <p:grpSpPr>
          <a:xfrm>
            <a:off x="413" y="3430559"/>
            <a:ext cx="9142985" cy="849625"/>
            <a:chOff x="943723" y="3783775"/>
            <a:chExt cx="7257489" cy="674413"/>
          </a:xfrm>
        </p:grpSpPr>
        <p:sp>
          <p:nvSpPr>
            <p:cNvPr id="937" name="Google Shape;937;p28"/>
            <p:cNvSpPr/>
            <p:nvPr/>
          </p:nvSpPr>
          <p:spPr>
            <a:xfrm>
              <a:off x="5373412" y="3783788"/>
              <a:ext cx="2827800" cy="674400"/>
            </a:xfrm>
            <a:prstGeom prst="rect">
              <a:avLst/>
            </a:prstGeom>
            <a:solidFill>
              <a:srgbClr val="3D3D3D"/>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No deposit is required</a:t>
              </a:r>
              <a:endParaRPr b="0" i="0" sz="1400" u="none" cap="none" strike="noStrike">
                <a:solidFill>
                  <a:schemeClr val="lt2"/>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sp>
          <p:nvSpPr>
            <p:cNvPr id="938" name="Google Shape;938;p28"/>
            <p:cNvSpPr/>
            <p:nvPr/>
          </p:nvSpPr>
          <p:spPr>
            <a:xfrm>
              <a:off x="943723" y="3783775"/>
              <a:ext cx="2379900" cy="674400"/>
            </a:xfrm>
            <a:prstGeom prst="rect">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8"/>
            <p:cNvSpPr/>
            <p:nvPr/>
          </p:nvSpPr>
          <p:spPr>
            <a:xfrm>
              <a:off x="1632122" y="3783788"/>
              <a:ext cx="674400" cy="674400"/>
            </a:xfrm>
            <a:prstGeom prst="rtTriangle">
              <a:avLst/>
            </a:prstGeom>
            <a:solidFill>
              <a:srgbClr val="4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8"/>
            <p:cNvSpPr/>
            <p:nvPr/>
          </p:nvSpPr>
          <p:spPr>
            <a:xfrm>
              <a:off x="943723" y="3783788"/>
              <a:ext cx="687600" cy="674400"/>
            </a:xfrm>
            <a:prstGeom prst="rtTriangl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8"/>
            <p:cNvSpPr/>
            <p:nvPr/>
          </p:nvSpPr>
          <p:spPr>
            <a:xfrm>
              <a:off x="3335463" y="3783788"/>
              <a:ext cx="1007100" cy="674400"/>
            </a:xfrm>
            <a:prstGeom prst="rect">
              <a:avLst/>
            </a:prstGeom>
            <a:solidFill>
              <a:srgbClr val="3D3D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650 EGP</a:t>
              </a:r>
              <a:endParaRPr b="0" i="0" sz="1400" u="none" cap="none" strike="noStrike">
                <a:solidFill>
                  <a:schemeClr val="lt2"/>
                </a:solidFill>
                <a:latin typeface="Arial"/>
                <a:ea typeface="Arial"/>
                <a:cs typeface="Arial"/>
                <a:sym typeface="Arial"/>
              </a:endParaRPr>
            </a:p>
          </p:txBody>
        </p:sp>
        <p:sp>
          <p:nvSpPr>
            <p:cNvPr id="942" name="Google Shape;942;p28"/>
            <p:cNvSpPr/>
            <p:nvPr/>
          </p:nvSpPr>
          <p:spPr>
            <a:xfrm>
              <a:off x="4354429" y="3783788"/>
              <a:ext cx="1007100" cy="674400"/>
            </a:xfrm>
            <a:prstGeom prst="rect">
              <a:avLst/>
            </a:prstGeom>
            <a:solidFill>
              <a:srgbClr val="3D3D3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+150</a:t>
              </a:r>
              <a:endParaRPr b="0" i="0" sz="1400" u="none" cap="none" strike="noStrike">
                <a:solidFill>
                  <a:schemeClr val="lt2"/>
                </a:solidFill>
                <a:latin typeface="Arial"/>
                <a:ea typeface="Arial"/>
                <a:cs typeface="Arial"/>
                <a:sym typeface="Arial"/>
              </a:endParaRPr>
            </a:p>
          </p:txBody>
        </p:sp>
        <p:sp>
          <p:nvSpPr>
            <p:cNvPr id="943" name="Google Shape;943;p28"/>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Roboto"/>
                  <a:ea typeface="Roboto"/>
                  <a:cs typeface="Roboto"/>
                  <a:sym typeface="Roboto"/>
                </a:rPr>
                <a:t>2</a:t>
              </a:r>
              <a:endParaRPr b="0" i="0" sz="1600" u="none" cap="none" strike="noStrike">
                <a:solidFill>
                  <a:srgbClr val="FFFFFF"/>
                </a:solidFill>
                <a:latin typeface="Roboto"/>
                <a:ea typeface="Roboto"/>
                <a:cs typeface="Roboto"/>
                <a:sym typeface="Roboto"/>
              </a:endParaRPr>
            </a:p>
          </p:txBody>
        </p:sp>
        <p:sp>
          <p:nvSpPr>
            <p:cNvPr id="944" name="Google Shape;944;p28"/>
            <p:cNvSpPr/>
            <p:nvPr/>
          </p:nvSpPr>
          <p:spPr>
            <a:xfrm>
              <a:off x="1739097" y="3923987"/>
              <a:ext cx="1488600" cy="40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Roboto"/>
                  <a:ea typeface="Roboto"/>
                  <a:cs typeface="Roboto"/>
                  <a:sym typeface="Roboto"/>
                </a:rPr>
                <a:t>EMA</a:t>
              </a:r>
              <a:endParaRPr b="0" i="0" sz="2200" u="none" cap="none" strike="noStrike">
                <a:solidFill>
                  <a:srgbClr val="FFFFFF"/>
                </a:solidFill>
                <a:latin typeface="Roboto"/>
                <a:ea typeface="Roboto"/>
                <a:cs typeface="Roboto"/>
                <a:sym typeface="Roboto"/>
              </a:endParaRPr>
            </a:p>
          </p:txBody>
        </p:sp>
      </p:grpSp>
      <p:pic>
        <p:nvPicPr>
          <p:cNvPr id="945" name="Google Shape;945;p28"/>
          <p:cNvPicPr preferRelativeResize="0"/>
          <p:nvPr/>
        </p:nvPicPr>
        <p:blipFill rotWithShape="1">
          <a:blip r:embed="rId3">
            <a:alphaModFix/>
          </a:blip>
          <a:srcRect b="0" l="0" r="0" t="0"/>
          <a:stretch/>
        </p:blipFill>
        <p:spPr>
          <a:xfrm>
            <a:off x="1125" y="0"/>
            <a:ext cx="2647100" cy="2155650"/>
          </a:xfrm>
          <a:prstGeom prst="rect">
            <a:avLst/>
          </a:prstGeom>
          <a:noFill/>
          <a:ln>
            <a:noFill/>
          </a:ln>
        </p:spPr>
      </p:pic>
      <p:pic>
        <p:nvPicPr>
          <p:cNvPr id="946" name="Google Shape;946;p28"/>
          <p:cNvPicPr preferRelativeResize="0"/>
          <p:nvPr/>
        </p:nvPicPr>
        <p:blipFill rotWithShape="1">
          <a:blip r:embed="rId4">
            <a:alphaModFix/>
          </a:blip>
          <a:srcRect b="0" l="0" r="0" t="0"/>
          <a:stretch/>
        </p:blipFill>
        <p:spPr>
          <a:xfrm>
            <a:off x="3625525" y="153150"/>
            <a:ext cx="1894175" cy="1815350"/>
          </a:xfrm>
          <a:prstGeom prst="rect">
            <a:avLst/>
          </a:prstGeom>
          <a:noFill/>
          <a:ln>
            <a:noFill/>
          </a:ln>
        </p:spPr>
      </p:pic>
      <p:pic>
        <p:nvPicPr>
          <p:cNvPr id="947" name="Google Shape;947;p28"/>
          <p:cNvPicPr preferRelativeResize="0"/>
          <p:nvPr/>
        </p:nvPicPr>
        <p:blipFill rotWithShape="1">
          <a:blip r:embed="rId5">
            <a:alphaModFix/>
          </a:blip>
          <a:srcRect b="0" l="0" r="0" t="0"/>
          <a:stretch/>
        </p:blipFill>
        <p:spPr>
          <a:xfrm>
            <a:off x="7081775" y="153150"/>
            <a:ext cx="1649875" cy="1815350"/>
          </a:xfrm>
          <a:prstGeom prst="rect">
            <a:avLst/>
          </a:prstGeom>
          <a:noFill/>
          <a:ln>
            <a:noFill/>
          </a:ln>
        </p:spPr>
      </p:pic>
      <p:cxnSp>
        <p:nvCxnSpPr>
          <p:cNvPr id="948" name="Google Shape;948;p28"/>
          <p:cNvCxnSpPr/>
          <p:nvPr/>
        </p:nvCxnSpPr>
        <p:spPr>
          <a:xfrm flipH="1">
            <a:off x="2469125" y="209325"/>
            <a:ext cx="11100" cy="1737000"/>
          </a:xfrm>
          <a:prstGeom prst="straightConnector1">
            <a:avLst/>
          </a:prstGeom>
          <a:noFill/>
          <a:ln cap="flat" cmpd="sng" w="9525">
            <a:solidFill>
              <a:schemeClr val="dk2"/>
            </a:solidFill>
            <a:prstDash val="solid"/>
            <a:round/>
            <a:headEnd len="sm" w="sm" type="none"/>
            <a:tailEnd len="sm" w="sm" type="none"/>
          </a:ln>
        </p:spPr>
      </p:cxnSp>
      <p:cxnSp>
        <p:nvCxnSpPr>
          <p:cNvPr id="949" name="Google Shape;949;p28"/>
          <p:cNvCxnSpPr/>
          <p:nvPr/>
        </p:nvCxnSpPr>
        <p:spPr>
          <a:xfrm flipH="1">
            <a:off x="3642900" y="153150"/>
            <a:ext cx="11100" cy="1737000"/>
          </a:xfrm>
          <a:prstGeom prst="straightConnector1">
            <a:avLst/>
          </a:prstGeom>
          <a:noFill/>
          <a:ln cap="flat" cmpd="sng" w="9525">
            <a:solidFill>
              <a:schemeClr val="dk2"/>
            </a:solidFill>
            <a:prstDash val="solid"/>
            <a:round/>
            <a:headEnd len="sm" w="sm" type="none"/>
            <a:tailEnd len="sm" w="sm" type="none"/>
          </a:ln>
        </p:spPr>
      </p:cxnSp>
      <p:cxnSp>
        <p:nvCxnSpPr>
          <p:cNvPr id="950" name="Google Shape;950;p28"/>
          <p:cNvCxnSpPr/>
          <p:nvPr/>
        </p:nvCxnSpPr>
        <p:spPr>
          <a:xfrm flipH="1">
            <a:off x="7081775" y="192325"/>
            <a:ext cx="11100" cy="1737000"/>
          </a:xfrm>
          <a:prstGeom prst="straightConnector1">
            <a:avLst/>
          </a:prstGeom>
          <a:noFill/>
          <a:ln cap="flat" cmpd="sng" w="9525">
            <a:solidFill>
              <a:schemeClr val="dk2"/>
            </a:solidFill>
            <a:prstDash val="solid"/>
            <a:round/>
            <a:headEnd len="sm" w="sm" type="none"/>
            <a:tailEnd len="sm" w="sm" type="none"/>
          </a:ln>
        </p:spPr>
      </p:cxnSp>
      <p:cxnSp>
        <p:nvCxnSpPr>
          <p:cNvPr id="951" name="Google Shape;951;p28"/>
          <p:cNvCxnSpPr/>
          <p:nvPr/>
        </p:nvCxnSpPr>
        <p:spPr>
          <a:xfrm flipH="1">
            <a:off x="5519700" y="192325"/>
            <a:ext cx="11100" cy="1737000"/>
          </a:xfrm>
          <a:prstGeom prst="straightConnector1">
            <a:avLst/>
          </a:prstGeom>
          <a:noFill/>
          <a:ln cap="flat" cmpd="sng" w="9525">
            <a:solidFill>
              <a:schemeClr val="dk2"/>
            </a:solidFill>
            <a:prstDash val="solid"/>
            <a:round/>
            <a:headEnd len="sm" w="sm" type="none"/>
            <a:tailEnd len="sm" w="sm" type="none"/>
          </a:ln>
        </p:spPr>
      </p:cxnSp>
      <p:cxnSp>
        <p:nvCxnSpPr>
          <p:cNvPr id="952" name="Google Shape;952;p28"/>
          <p:cNvCxnSpPr/>
          <p:nvPr/>
        </p:nvCxnSpPr>
        <p:spPr>
          <a:xfrm flipH="1">
            <a:off x="8731650" y="192325"/>
            <a:ext cx="11100" cy="1737000"/>
          </a:xfrm>
          <a:prstGeom prst="straightConnector1">
            <a:avLst/>
          </a:prstGeom>
          <a:noFill/>
          <a:ln cap="flat" cmpd="sng" w="9525">
            <a:solidFill>
              <a:schemeClr val="dk2"/>
            </a:solidFill>
            <a:prstDash val="solid"/>
            <a:round/>
            <a:headEnd len="sm" w="sm" type="none"/>
            <a:tailEnd len="sm" w="sm" type="none"/>
          </a:ln>
        </p:spPr>
      </p:cxnSp>
      <p:cxnSp>
        <p:nvCxnSpPr>
          <p:cNvPr id="953" name="Google Shape;953;p28"/>
          <p:cNvCxnSpPr/>
          <p:nvPr/>
        </p:nvCxnSpPr>
        <p:spPr>
          <a:xfrm>
            <a:off x="160625" y="186775"/>
            <a:ext cx="0" cy="1748400"/>
          </a:xfrm>
          <a:prstGeom prst="straightConnector1">
            <a:avLst/>
          </a:prstGeom>
          <a:noFill/>
          <a:ln cap="flat" cmpd="sng" w="9525">
            <a:solidFill>
              <a:schemeClr val="dk2"/>
            </a:solidFill>
            <a:prstDash val="solid"/>
            <a:round/>
            <a:headEnd len="sm" w="sm" type="none"/>
            <a:tailEnd len="sm" w="sm" type="none"/>
          </a:ln>
        </p:spPr>
      </p:cxnSp>
      <p:cxnSp>
        <p:nvCxnSpPr>
          <p:cNvPr id="954" name="Google Shape;954;p28"/>
          <p:cNvCxnSpPr/>
          <p:nvPr/>
        </p:nvCxnSpPr>
        <p:spPr>
          <a:xfrm flipH="1" rot="10800000">
            <a:off x="205450" y="198075"/>
            <a:ext cx="2241300" cy="11100"/>
          </a:xfrm>
          <a:prstGeom prst="straightConnector1">
            <a:avLst/>
          </a:prstGeom>
          <a:noFill/>
          <a:ln cap="flat" cmpd="sng" w="9525">
            <a:solidFill>
              <a:schemeClr val="dk2"/>
            </a:solidFill>
            <a:prstDash val="solid"/>
            <a:round/>
            <a:headEnd len="sm" w="sm" type="none"/>
            <a:tailEnd len="sm" w="sm" type="none"/>
          </a:ln>
        </p:spPr>
      </p:cxnSp>
      <p:cxnSp>
        <p:nvCxnSpPr>
          <p:cNvPr id="955" name="Google Shape;955;p28"/>
          <p:cNvCxnSpPr/>
          <p:nvPr/>
        </p:nvCxnSpPr>
        <p:spPr>
          <a:xfrm flipH="1" rot="10800000">
            <a:off x="204025" y="1968500"/>
            <a:ext cx="2241300" cy="11100"/>
          </a:xfrm>
          <a:prstGeom prst="straightConnector1">
            <a:avLst/>
          </a:prstGeom>
          <a:noFill/>
          <a:ln cap="flat" cmpd="sng" w="9525">
            <a:solidFill>
              <a:schemeClr val="dk2"/>
            </a:solidFill>
            <a:prstDash val="solid"/>
            <a:round/>
            <a:headEnd len="sm" w="sm" type="none"/>
            <a:tailEnd len="sm" w="sm" type="none"/>
          </a:ln>
        </p:spPr>
      </p:cxnSp>
      <p:cxnSp>
        <p:nvCxnSpPr>
          <p:cNvPr id="956" name="Google Shape;956;p28"/>
          <p:cNvCxnSpPr/>
          <p:nvPr/>
        </p:nvCxnSpPr>
        <p:spPr>
          <a:xfrm flipH="1" rot="10800000">
            <a:off x="3656850" y="153050"/>
            <a:ext cx="1863000" cy="22500"/>
          </a:xfrm>
          <a:prstGeom prst="straightConnector1">
            <a:avLst/>
          </a:prstGeom>
          <a:noFill/>
          <a:ln cap="flat" cmpd="sng" w="9525">
            <a:solidFill>
              <a:schemeClr val="dk2"/>
            </a:solidFill>
            <a:prstDash val="solid"/>
            <a:round/>
            <a:headEnd len="sm" w="sm" type="none"/>
            <a:tailEnd len="sm" w="sm" type="none"/>
          </a:ln>
        </p:spPr>
      </p:cxnSp>
      <p:cxnSp>
        <p:nvCxnSpPr>
          <p:cNvPr id="957" name="Google Shape;957;p28"/>
          <p:cNvCxnSpPr/>
          <p:nvPr/>
        </p:nvCxnSpPr>
        <p:spPr>
          <a:xfrm flipH="1" rot="10800000">
            <a:off x="3640413" y="1962800"/>
            <a:ext cx="1863000" cy="22500"/>
          </a:xfrm>
          <a:prstGeom prst="straightConnector1">
            <a:avLst/>
          </a:prstGeom>
          <a:noFill/>
          <a:ln cap="flat" cmpd="sng" w="9525">
            <a:solidFill>
              <a:schemeClr val="dk2"/>
            </a:solidFill>
            <a:prstDash val="solid"/>
            <a:round/>
            <a:headEnd len="sm" w="sm" type="none"/>
            <a:tailEnd len="sm" w="sm" type="none"/>
          </a:ln>
        </p:spPr>
      </p:cxnSp>
      <p:cxnSp>
        <p:nvCxnSpPr>
          <p:cNvPr id="958" name="Google Shape;958;p28"/>
          <p:cNvCxnSpPr/>
          <p:nvPr/>
        </p:nvCxnSpPr>
        <p:spPr>
          <a:xfrm flipH="1" rot="10800000">
            <a:off x="7097050" y="152950"/>
            <a:ext cx="1645800" cy="11400"/>
          </a:xfrm>
          <a:prstGeom prst="straightConnector1">
            <a:avLst/>
          </a:prstGeom>
          <a:noFill/>
          <a:ln cap="flat" cmpd="sng" w="9525">
            <a:solidFill>
              <a:schemeClr val="dk2"/>
            </a:solidFill>
            <a:prstDash val="solid"/>
            <a:round/>
            <a:headEnd len="sm" w="sm" type="none"/>
            <a:tailEnd len="sm" w="sm" type="none"/>
          </a:ln>
        </p:spPr>
      </p:cxnSp>
      <p:cxnSp>
        <p:nvCxnSpPr>
          <p:cNvPr id="959" name="Google Shape;959;p28"/>
          <p:cNvCxnSpPr/>
          <p:nvPr/>
        </p:nvCxnSpPr>
        <p:spPr>
          <a:xfrm flipH="1" rot="10800000">
            <a:off x="7083813" y="1968350"/>
            <a:ext cx="1645800" cy="114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63" name="Shape 963"/>
        <p:cNvGrpSpPr/>
        <p:nvPr/>
      </p:nvGrpSpPr>
      <p:grpSpPr>
        <a:xfrm>
          <a:off x="0" y="0"/>
          <a:ext cx="0" cy="0"/>
          <a:chOff x="0" y="0"/>
          <a:chExt cx="0" cy="0"/>
        </a:xfrm>
      </p:grpSpPr>
      <p:pic>
        <p:nvPicPr>
          <p:cNvPr id="964" name="Google Shape;964;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965" name="Google Shape;965;p29"/>
          <p:cNvPicPr preferRelativeResize="0"/>
          <p:nvPr/>
        </p:nvPicPr>
        <p:blipFill rotWithShape="1">
          <a:blip r:embed="rId4">
            <a:alphaModFix/>
          </a:blip>
          <a:srcRect b="0" l="0" r="0" t="0"/>
          <a:stretch/>
        </p:blipFill>
        <p:spPr>
          <a:xfrm>
            <a:off x="6881325" y="1563362"/>
            <a:ext cx="717100" cy="758904"/>
          </a:xfrm>
          <a:prstGeom prst="rect">
            <a:avLst/>
          </a:prstGeom>
          <a:noFill/>
          <a:ln>
            <a:noFill/>
          </a:ln>
        </p:spPr>
      </p:pic>
      <p:pic>
        <p:nvPicPr>
          <p:cNvPr id="966" name="Google Shape;966;p29"/>
          <p:cNvPicPr preferRelativeResize="0"/>
          <p:nvPr/>
        </p:nvPicPr>
        <p:blipFill rotWithShape="1">
          <a:blip r:embed="rId5">
            <a:alphaModFix/>
          </a:blip>
          <a:srcRect b="0" l="0" r="0" t="0"/>
          <a:stretch/>
        </p:blipFill>
        <p:spPr>
          <a:xfrm>
            <a:off x="4336787" y="1563348"/>
            <a:ext cx="788763" cy="758925"/>
          </a:xfrm>
          <a:prstGeom prst="rect">
            <a:avLst/>
          </a:prstGeom>
          <a:noFill/>
          <a:ln>
            <a:noFill/>
          </a:ln>
        </p:spPr>
      </p:pic>
      <p:pic>
        <p:nvPicPr>
          <p:cNvPr id="967" name="Google Shape;967;p29"/>
          <p:cNvPicPr preferRelativeResize="0"/>
          <p:nvPr/>
        </p:nvPicPr>
        <p:blipFill rotWithShape="1">
          <a:blip r:embed="rId6">
            <a:alphaModFix/>
          </a:blip>
          <a:srcRect b="0" l="0" r="0" t="0"/>
          <a:stretch/>
        </p:blipFill>
        <p:spPr>
          <a:xfrm>
            <a:off x="1863900" y="1578287"/>
            <a:ext cx="717100" cy="729055"/>
          </a:xfrm>
          <a:prstGeom prst="rect">
            <a:avLst/>
          </a:prstGeom>
          <a:noFill/>
          <a:ln>
            <a:noFill/>
          </a:ln>
        </p:spPr>
      </p:pic>
      <p:sp>
        <p:nvSpPr>
          <p:cNvPr id="968" name="Google Shape;968;p29"/>
          <p:cNvSpPr txBox="1"/>
          <p:nvPr/>
        </p:nvSpPr>
        <p:spPr>
          <a:xfrm>
            <a:off x="1435550" y="2791575"/>
            <a:ext cx="15741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Flexible in communication and easy to work with</a:t>
            </a:r>
            <a:endParaRPr b="0" i="0" sz="1400" u="none" cap="none" strike="noStrike">
              <a:solidFill>
                <a:schemeClr val="dk2"/>
              </a:solidFill>
              <a:latin typeface="Arial"/>
              <a:ea typeface="Arial"/>
              <a:cs typeface="Arial"/>
              <a:sym typeface="Arial"/>
            </a:endParaRPr>
          </a:p>
        </p:txBody>
      </p:sp>
      <p:sp>
        <p:nvSpPr>
          <p:cNvPr id="969" name="Google Shape;969;p29"/>
          <p:cNvSpPr txBox="1"/>
          <p:nvPr/>
        </p:nvSpPr>
        <p:spPr>
          <a:xfrm>
            <a:off x="3900600" y="2451075"/>
            <a:ext cx="1661100" cy="1613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We send the messages, but the average response time is slow, meaning the replies take longer than expected</a:t>
            </a:r>
            <a:endParaRPr b="0" i="0" sz="12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A61C00"/>
              </a:solidFill>
              <a:latin typeface="Arial"/>
              <a:ea typeface="Arial"/>
              <a:cs typeface="Arial"/>
              <a:sym typeface="Arial"/>
            </a:endParaRPr>
          </a:p>
        </p:txBody>
      </p:sp>
      <p:sp>
        <p:nvSpPr>
          <p:cNvPr id="970" name="Google Shape;970;p29"/>
          <p:cNvSpPr txBox="1"/>
          <p:nvPr/>
        </p:nvSpPr>
        <p:spPr>
          <a:xfrm>
            <a:off x="6452650" y="2622125"/>
            <a:ext cx="1524000" cy="1727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Quick response, but limited cooperation</a:t>
            </a:r>
            <a:endParaRPr b="0" i="0" sz="1500" u="none" cap="none" strike="noStrike">
              <a:solidFill>
                <a:schemeClr val="dk2"/>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500"/>
              <a:buFont typeface="Arial"/>
              <a:buNone/>
            </a:pPr>
            <a:r>
              <a:t/>
            </a:r>
            <a:endParaRPr b="0" i="0" sz="1500" u="none" cap="none" strike="noStrike">
              <a:solidFill>
                <a:srgbClr val="AC114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A61C00"/>
              </a:solidFill>
              <a:latin typeface="Arial"/>
              <a:ea typeface="Arial"/>
              <a:cs typeface="Arial"/>
              <a:sym typeface="Arial"/>
            </a:endParaRPr>
          </a:p>
        </p:txBody>
      </p:sp>
      <p:sp>
        <p:nvSpPr>
          <p:cNvPr id="971" name="Google Shape;971;p29"/>
          <p:cNvSpPr txBox="1"/>
          <p:nvPr/>
        </p:nvSpPr>
        <p:spPr>
          <a:xfrm>
            <a:off x="1460600" y="4146175"/>
            <a:ext cx="1524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chemeClr val="dk2"/>
                </a:solidFill>
                <a:latin typeface="Arial"/>
                <a:ea typeface="Arial"/>
                <a:cs typeface="Arial"/>
                <a:sym typeface="Arial"/>
              </a:rPr>
              <a:t>ARIAM</a:t>
            </a:r>
            <a:endParaRPr b="1" i="0" sz="1200" u="none" cap="none" strike="noStrike">
              <a:solidFill>
                <a:schemeClr val="dk2"/>
              </a:solidFill>
              <a:latin typeface="Arial"/>
              <a:ea typeface="Arial"/>
              <a:cs typeface="Arial"/>
              <a:sym typeface="Arial"/>
            </a:endParaRPr>
          </a:p>
        </p:txBody>
      </p:sp>
      <p:sp>
        <p:nvSpPr>
          <p:cNvPr id="972" name="Google Shape;972;p29"/>
          <p:cNvSpPr txBox="1"/>
          <p:nvPr/>
        </p:nvSpPr>
        <p:spPr>
          <a:xfrm>
            <a:off x="3969225" y="4146175"/>
            <a:ext cx="1524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chemeClr val="dk2"/>
                </a:solidFill>
                <a:latin typeface="Arial"/>
                <a:ea typeface="Arial"/>
                <a:cs typeface="Arial"/>
                <a:sym typeface="Arial"/>
              </a:rPr>
              <a:t>EMA</a:t>
            </a:r>
            <a:endParaRPr b="1" i="0" sz="1200" u="none" cap="none" strike="noStrike">
              <a:solidFill>
                <a:schemeClr val="dk2"/>
              </a:solidFill>
              <a:latin typeface="Arial"/>
              <a:ea typeface="Arial"/>
              <a:cs typeface="Arial"/>
              <a:sym typeface="Arial"/>
            </a:endParaRPr>
          </a:p>
        </p:txBody>
      </p:sp>
      <p:sp>
        <p:nvSpPr>
          <p:cNvPr id="973" name="Google Shape;973;p29"/>
          <p:cNvSpPr txBox="1"/>
          <p:nvPr/>
        </p:nvSpPr>
        <p:spPr>
          <a:xfrm>
            <a:off x="6477850" y="4146175"/>
            <a:ext cx="1524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470F03"/>
                </a:solidFill>
                <a:latin typeface="Roboto"/>
                <a:ea typeface="Roboto"/>
                <a:cs typeface="Roboto"/>
                <a:sym typeface="Roboto"/>
              </a:rPr>
              <a:t>ESLAM HANE</a:t>
            </a:r>
            <a:endParaRPr b="1" i="0" sz="1200" u="none" cap="none" strike="noStrike">
              <a:solidFill>
                <a:srgbClr val="470F03"/>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3"/>
          <p:cNvPicPr preferRelativeResize="0"/>
          <p:nvPr>
            <p:ph idx="2" type="pic"/>
          </p:nvPr>
        </p:nvPicPr>
        <p:blipFill rotWithShape="1">
          <a:blip r:embed="rId3">
            <a:alphaModFix/>
          </a:blip>
          <a:srcRect b="0" l="0" r="0" t="0"/>
          <a:stretch/>
        </p:blipFill>
        <p:spPr>
          <a:xfrm>
            <a:off x="0" y="0"/>
            <a:ext cx="9144000" cy="5143500"/>
          </a:xfrm>
          <a:prstGeom prst="rect">
            <a:avLst/>
          </a:prstGeom>
          <a:noFill/>
          <a:ln>
            <a:noFill/>
          </a:ln>
        </p:spPr>
      </p:pic>
      <p:sp>
        <p:nvSpPr>
          <p:cNvPr id="526" name="Google Shape;526;p3"/>
          <p:cNvSpPr txBox="1"/>
          <p:nvPr>
            <p:ph type="title"/>
          </p:nvPr>
        </p:nvSpPr>
        <p:spPr>
          <a:xfrm>
            <a:off x="711275" y="286720"/>
            <a:ext cx="3339625" cy="451775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2800">
                <a:latin typeface="Arial Black"/>
                <a:ea typeface="Arial Black"/>
                <a:cs typeface="Arial Black"/>
                <a:sym typeface="Arial Black"/>
              </a:rPr>
              <a:t>When your most wonderful story begins, we will just be on your back..</a:t>
            </a:r>
            <a:endParaRPr sz="2800"/>
          </a:p>
        </p:txBody>
      </p:sp>
      <p:sp>
        <p:nvSpPr>
          <p:cNvPr id="527" name="Google Shape;527;p3"/>
          <p:cNvSpPr/>
          <p:nvPr/>
        </p:nvSpPr>
        <p:spPr>
          <a:xfrm>
            <a:off x="-46675" y="-47271"/>
            <a:ext cx="641700" cy="2991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
          <p:cNvSpPr/>
          <p:nvPr/>
        </p:nvSpPr>
        <p:spPr>
          <a:xfrm>
            <a:off x="-162925" y="-292825"/>
            <a:ext cx="641700" cy="311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
          <p:cNvSpPr/>
          <p:nvPr/>
        </p:nvSpPr>
        <p:spPr>
          <a:xfrm>
            <a:off x="8082100" y="4119175"/>
            <a:ext cx="1407000" cy="140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0" name="Google Shape;530;p3"/>
          <p:cNvCxnSpPr/>
          <p:nvPr/>
        </p:nvCxnSpPr>
        <p:spPr>
          <a:xfrm>
            <a:off x="7000850" y="4739288"/>
            <a:ext cx="1665000" cy="0"/>
          </a:xfrm>
          <a:prstGeom prst="straightConnector1">
            <a:avLst/>
          </a:prstGeom>
          <a:noFill/>
          <a:ln cap="flat" cmpd="sng" w="9525">
            <a:solidFill>
              <a:schemeClr val="dk2"/>
            </a:solidFill>
            <a:prstDash val="solid"/>
            <a:round/>
            <a:headEnd len="sm" w="sm" type="none"/>
            <a:tailEnd len="sm" w="sm" type="none"/>
          </a:ln>
        </p:spPr>
      </p:cxnSp>
      <p:cxnSp>
        <p:nvCxnSpPr>
          <p:cNvPr id="531" name="Google Shape;531;p3"/>
          <p:cNvCxnSpPr/>
          <p:nvPr/>
        </p:nvCxnSpPr>
        <p:spPr>
          <a:xfrm>
            <a:off x="7000850" y="4905763"/>
            <a:ext cx="16650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30"/>
          <p:cNvSpPr txBox="1"/>
          <p:nvPr>
            <p:ph type="title"/>
          </p:nvPr>
        </p:nvSpPr>
        <p:spPr>
          <a:xfrm>
            <a:off x="557425" y="226850"/>
            <a:ext cx="2682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300"/>
              <a:buNone/>
            </a:pPr>
            <a:r>
              <a:rPr lang="en" sz="2200"/>
              <a:t>Delivery Time</a:t>
            </a:r>
            <a:endParaRPr sz="2200"/>
          </a:p>
          <a:p>
            <a:pPr indent="0" lvl="0" marL="0" rtl="0" algn="l">
              <a:lnSpc>
                <a:spcPct val="100000"/>
              </a:lnSpc>
              <a:spcBef>
                <a:spcPts val="0"/>
              </a:spcBef>
              <a:spcAft>
                <a:spcPts val="0"/>
              </a:spcAft>
              <a:buSzPts val="2300"/>
              <a:buNone/>
            </a:pPr>
            <a:r>
              <a:t/>
            </a:r>
            <a:endParaRPr/>
          </a:p>
        </p:txBody>
      </p:sp>
      <p:sp>
        <p:nvSpPr>
          <p:cNvPr id="979" name="Google Shape;979;p30"/>
          <p:cNvSpPr txBox="1"/>
          <p:nvPr/>
        </p:nvSpPr>
        <p:spPr>
          <a:xfrm>
            <a:off x="1000225" y="1968800"/>
            <a:ext cx="1501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1" i="0" lang="en" sz="1600" u="none" cap="none" strike="noStrike">
                <a:solidFill>
                  <a:srgbClr val="470F03"/>
                </a:solidFill>
                <a:latin typeface="Libre Baskerville"/>
                <a:ea typeface="Libre Baskerville"/>
                <a:cs typeface="Libre Baskerville"/>
                <a:sym typeface="Libre Baskerville"/>
              </a:rPr>
              <a:t>ARIAM </a:t>
            </a:r>
            <a:endParaRPr b="1" i="0" sz="1600" u="none" cap="none" strike="noStrike">
              <a:solidFill>
                <a:srgbClr val="470F03"/>
              </a:solidFill>
              <a:latin typeface="Libre Baskerville"/>
              <a:ea typeface="Libre Baskerville"/>
              <a:cs typeface="Libre Baskerville"/>
              <a:sym typeface="Libre Baskerville"/>
            </a:endParaRPr>
          </a:p>
        </p:txBody>
      </p:sp>
      <p:sp>
        <p:nvSpPr>
          <p:cNvPr id="980" name="Google Shape;980;p30"/>
          <p:cNvSpPr txBox="1"/>
          <p:nvPr/>
        </p:nvSpPr>
        <p:spPr>
          <a:xfrm>
            <a:off x="250825" y="252392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1" i="0" lang="en" sz="1600" u="none" cap="none" strike="noStrike">
                <a:solidFill>
                  <a:srgbClr val="470F03"/>
                </a:solidFill>
                <a:latin typeface="Libre Baskerville"/>
                <a:ea typeface="Libre Baskerville"/>
                <a:cs typeface="Libre Baskerville"/>
                <a:sym typeface="Libre Baskerville"/>
              </a:rPr>
              <a:t>EMA</a:t>
            </a:r>
            <a:endParaRPr b="1" i="0" sz="1600" u="none" cap="none" strike="noStrike">
              <a:solidFill>
                <a:srgbClr val="470F03"/>
              </a:solidFill>
              <a:latin typeface="Libre Baskerville"/>
              <a:ea typeface="Libre Baskerville"/>
              <a:cs typeface="Libre Baskerville"/>
              <a:sym typeface="Libre Baskerville"/>
            </a:endParaRPr>
          </a:p>
        </p:txBody>
      </p:sp>
      <p:sp>
        <p:nvSpPr>
          <p:cNvPr id="981" name="Google Shape;981;p30"/>
          <p:cNvSpPr txBox="1"/>
          <p:nvPr/>
        </p:nvSpPr>
        <p:spPr>
          <a:xfrm>
            <a:off x="250825" y="3107000"/>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1" i="0" lang="en" sz="1600" u="none" cap="none" strike="noStrike">
                <a:solidFill>
                  <a:srgbClr val="470F03"/>
                </a:solidFill>
                <a:latin typeface="Libre Baskerville"/>
                <a:ea typeface="Libre Baskerville"/>
                <a:cs typeface="Libre Baskerville"/>
                <a:sym typeface="Libre Baskerville"/>
              </a:rPr>
              <a:t>ESLAM HANE</a:t>
            </a:r>
            <a:endParaRPr b="1" i="0" sz="1600" u="none" cap="none" strike="noStrike">
              <a:solidFill>
                <a:srgbClr val="470F03"/>
              </a:solidFill>
              <a:latin typeface="Libre Baskerville"/>
              <a:ea typeface="Libre Baskerville"/>
              <a:cs typeface="Libre Baskerville"/>
              <a:sym typeface="Libre Baskerville"/>
            </a:endParaRPr>
          </a:p>
        </p:txBody>
      </p:sp>
      <p:pic>
        <p:nvPicPr>
          <p:cNvPr id="982" name="Google Shape;982;p30"/>
          <p:cNvPicPr preferRelativeResize="0"/>
          <p:nvPr/>
        </p:nvPicPr>
        <p:blipFill rotWithShape="1">
          <a:blip r:embed="rId3">
            <a:alphaModFix/>
          </a:blip>
          <a:srcRect b="0" l="0" r="0" t="0"/>
          <a:stretch/>
        </p:blipFill>
        <p:spPr>
          <a:xfrm>
            <a:off x="2821962" y="1940849"/>
            <a:ext cx="4887088" cy="487000"/>
          </a:xfrm>
          <a:prstGeom prst="rect">
            <a:avLst/>
          </a:prstGeom>
          <a:noFill/>
          <a:ln>
            <a:noFill/>
          </a:ln>
        </p:spPr>
      </p:pic>
      <p:pic>
        <p:nvPicPr>
          <p:cNvPr id="983" name="Google Shape;983;p30"/>
          <p:cNvPicPr preferRelativeResize="0"/>
          <p:nvPr/>
        </p:nvPicPr>
        <p:blipFill rotWithShape="1">
          <a:blip r:embed="rId3">
            <a:alphaModFix/>
          </a:blip>
          <a:srcRect b="0" l="0" r="0" t="0"/>
          <a:stretch/>
        </p:blipFill>
        <p:spPr>
          <a:xfrm>
            <a:off x="2821962" y="2509949"/>
            <a:ext cx="4887088" cy="487000"/>
          </a:xfrm>
          <a:prstGeom prst="rect">
            <a:avLst/>
          </a:prstGeom>
          <a:noFill/>
          <a:ln>
            <a:noFill/>
          </a:ln>
        </p:spPr>
      </p:pic>
      <p:pic>
        <p:nvPicPr>
          <p:cNvPr id="984" name="Google Shape;984;p30"/>
          <p:cNvPicPr preferRelativeResize="0"/>
          <p:nvPr/>
        </p:nvPicPr>
        <p:blipFill rotWithShape="1">
          <a:blip r:embed="rId3">
            <a:alphaModFix/>
          </a:blip>
          <a:srcRect b="0" l="0" r="0" t="0"/>
          <a:stretch/>
        </p:blipFill>
        <p:spPr>
          <a:xfrm>
            <a:off x="2821962" y="3079049"/>
            <a:ext cx="4887088" cy="487000"/>
          </a:xfrm>
          <a:prstGeom prst="rect">
            <a:avLst/>
          </a:prstGeom>
          <a:noFill/>
          <a:ln>
            <a:noFill/>
          </a:ln>
        </p:spPr>
      </p:pic>
      <p:sp>
        <p:nvSpPr>
          <p:cNvPr id="985" name="Google Shape;985;p30"/>
          <p:cNvSpPr/>
          <p:nvPr/>
        </p:nvSpPr>
        <p:spPr>
          <a:xfrm>
            <a:off x="5322225" y="3079050"/>
            <a:ext cx="546300" cy="486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
        <p:nvSpPr>
          <p:cNvPr id="986" name="Google Shape;986;p30"/>
          <p:cNvSpPr/>
          <p:nvPr/>
        </p:nvSpPr>
        <p:spPr>
          <a:xfrm>
            <a:off x="5322225" y="2510000"/>
            <a:ext cx="546300" cy="486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
        <p:nvSpPr>
          <p:cNvPr id="987" name="Google Shape;987;p30"/>
          <p:cNvSpPr/>
          <p:nvPr/>
        </p:nvSpPr>
        <p:spPr>
          <a:xfrm>
            <a:off x="5322225" y="1940950"/>
            <a:ext cx="546300" cy="486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
        <p:nvSpPr>
          <p:cNvPr id="988" name="Google Shape;988;p30"/>
          <p:cNvSpPr/>
          <p:nvPr/>
        </p:nvSpPr>
        <p:spPr>
          <a:xfrm>
            <a:off x="4376650" y="1940950"/>
            <a:ext cx="546300" cy="48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
        <p:nvSpPr>
          <p:cNvPr id="989" name="Google Shape;989;p30"/>
          <p:cNvSpPr/>
          <p:nvPr/>
        </p:nvSpPr>
        <p:spPr>
          <a:xfrm>
            <a:off x="6256475" y="2510000"/>
            <a:ext cx="546300" cy="48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
        <p:nvSpPr>
          <p:cNvPr id="990" name="Google Shape;990;p30"/>
          <p:cNvSpPr/>
          <p:nvPr/>
        </p:nvSpPr>
        <p:spPr>
          <a:xfrm>
            <a:off x="7216275" y="3079050"/>
            <a:ext cx="546300" cy="48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
        <p:nvSpPr>
          <p:cNvPr id="991" name="Google Shape;991;p30"/>
          <p:cNvSpPr txBox="1"/>
          <p:nvPr/>
        </p:nvSpPr>
        <p:spPr>
          <a:xfrm>
            <a:off x="4096850" y="1502050"/>
            <a:ext cx="1020600" cy="35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300" u="none" cap="none" strike="noStrike">
                <a:solidFill>
                  <a:schemeClr val="dk2"/>
                </a:solidFill>
                <a:latin typeface="Libre Baskerville"/>
                <a:ea typeface="Libre Baskerville"/>
                <a:cs typeface="Libre Baskerville"/>
                <a:sym typeface="Libre Baskerville"/>
              </a:rPr>
              <a:t>2-4 DAYS</a:t>
            </a:r>
            <a:endParaRPr b="1" i="0" sz="1300" u="none" cap="none" strike="noStrike">
              <a:solidFill>
                <a:schemeClr val="dk2"/>
              </a:solidFill>
              <a:latin typeface="Libre Baskerville"/>
              <a:ea typeface="Libre Baskerville"/>
              <a:cs typeface="Libre Baskerville"/>
              <a:sym typeface="Libre Baskerville"/>
            </a:endParaRPr>
          </a:p>
        </p:txBody>
      </p:sp>
      <p:sp>
        <p:nvSpPr>
          <p:cNvPr id="992" name="Google Shape;992;p30"/>
          <p:cNvSpPr txBox="1"/>
          <p:nvPr/>
        </p:nvSpPr>
        <p:spPr>
          <a:xfrm>
            <a:off x="5117450" y="1502050"/>
            <a:ext cx="1088700" cy="35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300" u="none" cap="none" strike="noStrike">
                <a:solidFill>
                  <a:schemeClr val="dk2"/>
                </a:solidFill>
                <a:latin typeface="Libre Baskerville"/>
                <a:ea typeface="Libre Baskerville"/>
                <a:cs typeface="Libre Baskerville"/>
                <a:sym typeface="Libre Baskerville"/>
              </a:rPr>
              <a:t>4-6 DAYS</a:t>
            </a:r>
            <a:endParaRPr b="1" i="0" sz="1300" u="none" cap="none" strike="noStrike">
              <a:solidFill>
                <a:schemeClr val="dk2"/>
              </a:solidFill>
              <a:latin typeface="Libre Baskerville"/>
              <a:ea typeface="Libre Baskerville"/>
              <a:cs typeface="Libre Baskerville"/>
              <a:sym typeface="Libre Baskerville"/>
            </a:endParaRPr>
          </a:p>
        </p:txBody>
      </p:sp>
      <p:sp>
        <p:nvSpPr>
          <p:cNvPr id="993" name="Google Shape;993;p30"/>
          <p:cNvSpPr txBox="1"/>
          <p:nvPr/>
        </p:nvSpPr>
        <p:spPr>
          <a:xfrm>
            <a:off x="6131675" y="1502050"/>
            <a:ext cx="795900" cy="35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300" u="none" cap="none" strike="noStrike">
                <a:solidFill>
                  <a:schemeClr val="dk2"/>
                </a:solidFill>
                <a:latin typeface="Libre Baskerville"/>
                <a:ea typeface="Libre Baskerville"/>
                <a:cs typeface="Libre Baskerville"/>
                <a:sym typeface="Libre Baskerville"/>
              </a:rPr>
              <a:t>WEEK</a:t>
            </a:r>
            <a:endParaRPr b="1" i="0" sz="1300" u="none" cap="none" strike="noStrike">
              <a:solidFill>
                <a:schemeClr val="dk2"/>
              </a:solidFill>
              <a:latin typeface="Libre Baskerville"/>
              <a:ea typeface="Libre Baskerville"/>
              <a:cs typeface="Libre Baskerville"/>
              <a:sym typeface="Libre Baskerville"/>
            </a:endParaRPr>
          </a:p>
        </p:txBody>
      </p:sp>
      <p:sp>
        <p:nvSpPr>
          <p:cNvPr id="994" name="Google Shape;994;p30"/>
          <p:cNvSpPr txBox="1"/>
          <p:nvPr/>
        </p:nvSpPr>
        <p:spPr>
          <a:xfrm>
            <a:off x="6945075" y="1502050"/>
            <a:ext cx="1268700" cy="35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300" u="none" cap="none" strike="noStrike">
                <a:solidFill>
                  <a:schemeClr val="dk2"/>
                </a:solidFill>
                <a:latin typeface="Libre Baskerville"/>
                <a:ea typeface="Libre Baskerville"/>
                <a:cs typeface="Libre Baskerville"/>
                <a:sym typeface="Libre Baskerville"/>
              </a:rPr>
              <a:t>10-15 DAYS</a:t>
            </a:r>
            <a:endParaRPr b="1" i="0" sz="1300" u="none" cap="none" strike="noStrike">
              <a:solidFill>
                <a:schemeClr val="dk2"/>
              </a:solidFill>
              <a:latin typeface="Libre Baskerville"/>
              <a:ea typeface="Libre Baskerville"/>
              <a:cs typeface="Libre Baskerville"/>
              <a:sym typeface="Libre Baskervill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31"/>
          <p:cNvSpPr txBox="1"/>
          <p:nvPr>
            <p:ph type="title"/>
          </p:nvPr>
        </p:nvSpPr>
        <p:spPr>
          <a:xfrm>
            <a:off x="557425" y="226850"/>
            <a:ext cx="3000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300"/>
              <a:buNone/>
            </a:pPr>
            <a:r>
              <a:rPr lang="en" sz="2200">
                <a:solidFill>
                  <a:srgbClr val="470F03"/>
                </a:solidFill>
              </a:rPr>
              <a:t>Accounts Analysis</a:t>
            </a:r>
            <a:endParaRPr sz="2200">
              <a:solidFill>
                <a:srgbClr val="470F03"/>
              </a:solidFill>
            </a:endParaRPr>
          </a:p>
          <a:p>
            <a:pPr indent="0" lvl="0" marL="0" rtl="0" algn="l">
              <a:lnSpc>
                <a:spcPct val="100000"/>
              </a:lnSpc>
              <a:spcBef>
                <a:spcPts val="0"/>
              </a:spcBef>
              <a:spcAft>
                <a:spcPts val="0"/>
              </a:spcAft>
              <a:buSzPts val="2300"/>
              <a:buNone/>
            </a:pPr>
            <a:r>
              <a:t/>
            </a:r>
            <a:endParaRPr/>
          </a:p>
        </p:txBody>
      </p:sp>
      <p:sp>
        <p:nvSpPr>
          <p:cNvPr id="1000" name="Google Shape;1000;p31"/>
          <p:cNvSpPr/>
          <p:nvPr/>
        </p:nvSpPr>
        <p:spPr>
          <a:xfrm>
            <a:off x="1319825" y="799550"/>
            <a:ext cx="6338100" cy="11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49925" lIns="49925" spcFirstLastPara="1" rIns="49925" wrap="square" tIns="49925">
            <a:noAutofit/>
          </a:bodyPr>
          <a:lstStyle/>
          <a:p>
            <a:pPr indent="0" lvl="0" marL="0" marR="0" rtl="1" algn="ctr">
              <a:lnSpc>
                <a:spcPct val="100000"/>
              </a:lnSpc>
              <a:spcBef>
                <a:spcPts val="0"/>
              </a:spcBef>
              <a:spcAft>
                <a:spcPts val="0"/>
              </a:spcAft>
              <a:buClr>
                <a:srgbClr val="000000"/>
              </a:buClr>
              <a:buSzPts val="764"/>
              <a:buFont typeface="Arial"/>
              <a:buNone/>
            </a:pPr>
            <a:r>
              <a:t/>
            </a:r>
            <a:endParaRPr b="0" i="0" sz="764" u="none" cap="none" strike="noStrike">
              <a:solidFill>
                <a:srgbClr val="000000"/>
              </a:solidFill>
              <a:latin typeface="Montserrat"/>
              <a:ea typeface="Montserrat"/>
              <a:cs typeface="Montserrat"/>
              <a:sym typeface="Montserrat"/>
            </a:endParaRPr>
          </a:p>
        </p:txBody>
      </p:sp>
      <p:sp>
        <p:nvSpPr>
          <p:cNvPr id="1001" name="Google Shape;1001;p31"/>
          <p:cNvSpPr/>
          <p:nvPr/>
        </p:nvSpPr>
        <p:spPr>
          <a:xfrm>
            <a:off x="1319825" y="2104613"/>
            <a:ext cx="6338100" cy="11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49925" lIns="49925" spcFirstLastPara="1" rIns="49925" wrap="square" tIns="49925">
            <a:noAutofit/>
          </a:bodyPr>
          <a:lstStyle/>
          <a:p>
            <a:pPr indent="0" lvl="0" marL="0" marR="0" rtl="0" algn="ctr">
              <a:lnSpc>
                <a:spcPct val="100000"/>
              </a:lnSpc>
              <a:spcBef>
                <a:spcPts val="0"/>
              </a:spcBef>
              <a:spcAft>
                <a:spcPts val="0"/>
              </a:spcAft>
              <a:buClr>
                <a:srgbClr val="000000"/>
              </a:buClr>
              <a:buSzPts val="764"/>
              <a:buFont typeface="Arial"/>
              <a:buNone/>
            </a:pPr>
            <a:r>
              <a:t/>
            </a:r>
            <a:endParaRPr b="0" i="0" sz="764" u="none" cap="none" strike="noStrike">
              <a:solidFill>
                <a:srgbClr val="000000"/>
              </a:solidFill>
              <a:latin typeface="Montserrat"/>
              <a:ea typeface="Montserrat"/>
              <a:cs typeface="Montserrat"/>
              <a:sym typeface="Montserrat"/>
            </a:endParaRPr>
          </a:p>
        </p:txBody>
      </p:sp>
      <p:sp>
        <p:nvSpPr>
          <p:cNvPr id="1002" name="Google Shape;1002;p31"/>
          <p:cNvSpPr/>
          <p:nvPr/>
        </p:nvSpPr>
        <p:spPr>
          <a:xfrm>
            <a:off x="1319825" y="3409700"/>
            <a:ext cx="6338100" cy="11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49925" lIns="49925" spcFirstLastPara="1" rIns="49925" wrap="square" tIns="49925">
            <a:noAutofit/>
          </a:bodyPr>
          <a:lstStyle/>
          <a:p>
            <a:pPr indent="0" lvl="0" marL="0" marR="0" rtl="0" algn="ctr">
              <a:lnSpc>
                <a:spcPct val="100000"/>
              </a:lnSpc>
              <a:spcBef>
                <a:spcPts val="0"/>
              </a:spcBef>
              <a:spcAft>
                <a:spcPts val="0"/>
              </a:spcAft>
              <a:buClr>
                <a:srgbClr val="000000"/>
              </a:buClr>
              <a:buSzPts val="764"/>
              <a:buFont typeface="Arial"/>
              <a:buNone/>
            </a:pPr>
            <a:r>
              <a:t/>
            </a:r>
            <a:endParaRPr b="0" i="0" sz="764" u="none" cap="none" strike="noStrike">
              <a:solidFill>
                <a:srgbClr val="000000"/>
              </a:solidFill>
              <a:latin typeface="Montserrat"/>
              <a:ea typeface="Montserrat"/>
              <a:cs typeface="Montserrat"/>
              <a:sym typeface="Montserrat"/>
            </a:endParaRPr>
          </a:p>
        </p:txBody>
      </p:sp>
      <p:pic>
        <p:nvPicPr>
          <p:cNvPr id="1003" name="Google Shape;1003;p31">
            <a:hlinkClick r:id="rId3"/>
          </p:cNvPr>
          <p:cNvPicPr preferRelativeResize="0"/>
          <p:nvPr/>
        </p:nvPicPr>
        <p:blipFill rotWithShape="1">
          <a:blip r:embed="rId4">
            <a:alphaModFix/>
          </a:blip>
          <a:srcRect b="0" l="0" r="0" t="0"/>
          <a:stretch/>
        </p:blipFill>
        <p:spPr>
          <a:xfrm>
            <a:off x="1414700" y="906500"/>
            <a:ext cx="914400" cy="914400"/>
          </a:xfrm>
          <a:prstGeom prst="rect">
            <a:avLst/>
          </a:prstGeom>
          <a:noFill/>
          <a:ln>
            <a:noFill/>
          </a:ln>
          <a:effectLst>
            <a:outerShdw blurRad="57150" rotWithShape="0" algn="bl" dir="5400000" dist="19050">
              <a:srgbClr val="000000">
                <a:alpha val="49803"/>
              </a:srgbClr>
            </a:outerShdw>
          </a:effectLst>
        </p:spPr>
      </p:pic>
      <p:pic>
        <p:nvPicPr>
          <p:cNvPr id="1004" name="Google Shape;1004;p31">
            <a:hlinkClick r:id="rId5"/>
          </p:cNvPr>
          <p:cNvPicPr preferRelativeResize="0"/>
          <p:nvPr/>
        </p:nvPicPr>
        <p:blipFill rotWithShape="1">
          <a:blip r:embed="rId6">
            <a:alphaModFix/>
          </a:blip>
          <a:srcRect b="0" l="0" r="0" t="0"/>
          <a:stretch/>
        </p:blipFill>
        <p:spPr>
          <a:xfrm>
            <a:off x="1414688" y="3516650"/>
            <a:ext cx="914400" cy="914400"/>
          </a:xfrm>
          <a:prstGeom prst="ellipse">
            <a:avLst/>
          </a:prstGeom>
          <a:noFill/>
          <a:ln>
            <a:noFill/>
          </a:ln>
          <a:effectLst>
            <a:outerShdw blurRad="57150" rotWithShape="0" algn="bl" dir="5400000" dist="19050">
              <a:srgbClr val="000000">
                <a:alpha val="49803"/>
              </a:srgbClr>
            </a:outerShdw>
          </a:effectLst>
        </p:spPr>
      </p:pic>
      <p:pic>
        <p:nvPicPr>
          <p:cNvPr id="1005" name="Google Shape;1005;p31">
            <a:hlinkClick r:id="rId7"/>
          </p:cNvPr>
          <p:cNvPicPr preferRelativeResize="0"/>
          <p:nvPr/>
        </p:nvPicPr>
        <p:blipFill rotWithShape="1">
          <a:blip r:embed="rId8">
            <a:alphaModFix/>
          </a:blip>
          <a:srcRect b="0" l="0" r="0" t="0"/>
          <a:stretch/>
        </p:blipFill>
        <p:spPr>
          <a:xfrm>
            <a:off x="6658500" y="2155075"/>
            <a:ext cx="914400" cy="914400"/>
          </a:xfrm>
          <a:prstGeom prst="ellipse">
            <a:avLst/>
          </a:prstGeom>
          <a:noFill/>
          <a:ln>
            <a:noFill/>
          </a:ln>
          <a:effectLst>
            <a:outerShdw blurRad="57150" rotWithShape="0" algn="bl" dir="5400000" dist="19050">
              <a:srgbClr val="000000">
                <a:alpha val="49803"/>
              </a:srgbClr>
            </a:outerShdw>
          </a:effectLst>
        </p:spPr>
      </p:pic>
      <p:sp>
        <p:nvSpPr>
          <p:cNvPr id="1006" name="Google Shape;1006;p31"/>
          <p:cNvSpPr txBox="1"/>
          <p:nvPr/>
        </p:nvSpPr>
        <p:spPr>
          <a:xfrm>
            <a:off x="1519850" y="2624850"/>
            <a:ext cx="704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2310</a:t>
            </a:r>
            <a:endParaRPr b="0" i="0" sz="1800" u="none" cap="none" strike="noStrike">
              <a:solidFill>
                <a:schemeClr val="dk2"/>
              </a:solidFill>
              <a:latin typeface="Montserrat"/>
              <a:ea typeface="Montserrat"/>
              <a:cs typeface="Montserrat"/>
              <a:sym typeface="Montserrat"/>
            </a:endParaRPr>
          </a:p>
        </p:txBody>
      </p:sp>
      <p:sp>
        <p:nvSpPr>
          <p:cNvPr id="1007" name="Google Shape;1007;p31"/>
          <p:cNvSpPr txBox="1"/>
          <p:nvPr/>
        </p:nvSpPr>
        <p:spPr>
          <a:xfrm>
            <a:off x="1414700" y="2259150"/>
            <a:ext cx="1019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Followers</a:t>
            </a:r>
            <a:endParaRPr b="1" i="0" sz="1200" u="none" cap="none" strike="noStrike">
              <a:solidFill>
                <a:schemeClr val="dk2"/>
              </a:solidFill>
              <a:latin typeface="Montserrat"/>
              <a:ea typeface="Montserrat"/>
              <a:cs typeface="Montserrat"/>
              <a:sym typeface="Montserrat"/>
            </a:endParaRPr>
          </a:p>
        </p:txBody>
      </p:sp>
      <p:sp>
        <p:nvSpPr>
          <p:cNvPr id="1008" name="Google Shape;1008;p31"/>
          <p:cNvSpPr txBox="1"/>
          <p:nvPr/>
        </p:nvSpPr>
        <p:spPr>
          <a:xfrm>
            <a:off x="2486600" y="2260950"/>
            <a:ext cx="1673400" cy="36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Engagement Rate</a:t>
            </a:r>
            <a:endParaRPr b="1" i="0" sz="1200" u="none" cap="none" strike="noStrike">
              <a:solidFill>
                <a:schemeClr val="dk2"/>
              </a:solidFill>
              <a:latin typeface="Montserrat"/>
              <a:ea typeface="Montserrat"/>
              <a:cs typeface="Montserrat"/>
              <a:sym typeface="Montserrat"/>
            </a:endParaRPr>
          </a:p>
        </p:txBody>
      </p:sp>
      <p:sp>
        <p:nvSpPr>
          <p:cNvPr id="1009" name="Google Shape;1009;p31"/>
          <p:cNvSpPr txBox="1"/>
          <p:nvPr/>
        </p:nvSpPr>
        <p:spPr>
          <a:xfrm>
            <a:off x="4235274" y="2260950"/>
            <a:ext cx="1071900" cy="36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Avg Likes</a:t>
            </a:r>
            <a:endParaRPr b="1" i="0" sz="1200" u="none" cap="none" strike="noStrike">
              <a:solidFill>
                <a:schemeClr val="dk2"/>
              </a:solidFill>
              <a:latin typeface="Montserrat"/>
              <a:ea typeface="Montserrat"/>
              <a:cs typeface="Montserrat"/>
              <a:sym typeface="Montserrat"/>
            </a:endParaRPr>
          </a:p>
        </p:txBody>
      </p:sp>
      <p:sp>
        <p:nvSpPr>
          <p:cNvPr id="1010" name="Google Shape;1010;p31"/>
          <p:cNvSpPr txBox="1"/>
          <p:nvPr/>
        </p:nvSpPr>
        <p:spPr>
          <a:xfrm>
            <a:off x="5307175" y="2260938"/>
            <a:ext cx="1431000" cy="36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Avg Comments</a:t>
            </a:r>
            <a:endParaRPr b="1" i="0" sz="1200" u="none" cap="none" strike="noStrike">
              <a:solidFill>
                <a:schemeClr val="dk2"/>
              </a:solidFill>
              <a:latin typeface="Montserrat"/>
              <a:ea typeface="Montserrat"/>
              <a:cs typeface="Montserrat"/>
              <a:sym typeface="Montserrat"/>
            </a:endParaRPr>
          </a:p>
        </p:txBody>
      </p:sp>
      <p:sp>
        <p:nvSpPr>
          <p:cNvPr id="1011" name="Google Shape;1011;p31"/>
          <p:cNvSpPr txBox="1"/>
          <p:nvPr/>
        </p:nvSpPr>
        <p:spPr>
          <a:xfrm>
            <a:off x="2877563" y="2607775"/>
            <a:ext cx="704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6.6%</a:t>
            </a:r>
            <a:endParaRPr b="0" i="0" sz="1800" u="none" cap="none" strike="noStrike">
              <a:solidFill>
                <a:schemeClr val="dk2"/>
              </a:solidFill>
              <a:latin typeface="Montserrat"/>
              <a:ea typeface="Montserrat"/>
              <a:cs typeface="Montserrat"/>
              <a:sym typeface="Montserrat"/>
            </a:endParaRPr>
          </a:p>
        </p:txBody>
      </p:sp>
      <p:sp>
        <p:nvSpPr>
          <p:cNvPr id="1012" name="Google Shape;1012;p31"/>
          <p:cNvSpPr txBox="1"/>
          <p:nvPr/>
        </p:nvSpPr>
        <p:spPr>
          <a:xfrm>
            <a:off x="4340425" y="2624850"/>
            <a:ext cx="809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327K</a:t>
            </a:r>
            <a:endParaRPr b="0" i="0" sz="1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p:txBody>
      </p:sp>
      <p:sp>
        <p:nvSpPr>
          <p:cNvPr id="1013" name="Google Shape;1013;p31"/>
          <p:cNvSpPr txBox="1"/>
          <p:nvPr/>
        </p:nvSpPr>
        <p:spPr>
          <a:xfrm>
            <a:off x="5618125" y="2610025"/>
            <a:ext cx="809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197K</a:t>
            </a:r>
            <a:endParaRPr b="0" i="0" sz="1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p:txBody>
      </p:sp>
      <p:sp>
        <p:nvSpPr>
          <p:cNvPr id="1014" name="Google Shape;1014;p31"/>
          <p:cNvSpPr txBox="1"/>
          <p:nvPr/>
        </p:nvSpPr>
        <p:spPr>
          <a:xfrm>
            <a:off x="2434250" y="1315700"/>
            <a:ext cx="704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2310</a:t>
            </a:r>
            <a:endParaRPr b="0" i="0" sz="1800" u="none" cap="none" strike="noStrike">
              <a:solidFill>
                <a:schemeClr val="dk2"/>
              </a:solidFill>
              <a:latin typeface="Montserrat"/>
              <a:ea typeface="Montserrat"/>
              <a:cs typeface="Montserrat"/>
              <a:sym typeface="Montserrat"/>
            </a:endParaRPr>
          </a:p>
        </p:txBody>
      </p:sp>
      <p:sp>
        <p:nvSpPr>
          <p:cNvPr id="1015" name="Google Shape;1015;p31"/>
          <p:cNvSpPr txBox="1"/>
          <p:nvPr/>
        </p:nvSpPr>
        <p:spPr>
          <a:xfrm>
            <a:off x="2329100" y="950000"/>
            <a:ext cx="1071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Followers</a:t>
            </a:r>
            <a:endParaRPr b="1" i="0" sz="1200" u="none" cap="none" strike="noStrike">
              <a:solidFill>
                <a:schemeClr val="dk2"/>
              </a:solidFill>
              <a:latin typeface="Montserrat"/>
              <a:ea typeface="Montserrat"/>
              <a:cs typeface="Montserrat"/>
              <a:sym typeface="Montserrat"/>
            </a:endParaRPr>
          </a:p>
        </p:txBody>
      </p:sp>
      <p:sp>
        <p:nvSpPr>
          <p:cNvPr id="1016" name="Google Shape;1016;p31"/>
          <p:cNvSpPr txBox="1"/>
          <p:nvPr/>
        </p:nvSpPr>
        <p:spPr>
          <a:xfrm>
            <a:off x="3401001" y="951800"/>
            <a:ext cx="1748700" cy="36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Engagement Rate</a:t>
            </a:r>
            <a:endParaRPr b="1" i="0" sz="1200" u="none" cap="none" strike="noStrike">
              <a:solidFill>
                <a:schemeClr val="dk2"/>
              </a:solidFill>
              <a:latin typeface="Montserrat"/>
              <a:ea typeface="Montserrat"/>
              <a:cs typeface="Montserrat"/>
              <a:sym typeface="Montserrat"/>
            </a:endParaRPr>
          </a:p>
        </p:txBody>
      </p:sp>
      <p:sp>
        <p:nvSpPr>
          <p:cNvPr id="1017" name="Google Shape;1017;p31"/>
          <p:cNvSpPr txBox="1"/>
          <p:nvPr/>
        </p:nvSpPr>
        <p:spPr>
          <a:xfrm>
            <a:off x="5149674" y="951800"/>
            <a:ext cx="1071900" cy="36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Avg Likes</a:t>
            </a:r>
            <a:endParaRPr b="1" i="0" sz="1200" u="none" cap="none" strike="noStrike">
              <a:solidFill>
                <a:schemeClr val="dk2"/>
              </a:solidFill>
              <a:latin typeface="Montserrat"/>
              <a:ea typeface="Montserrat"/>
              <a:cs typeface="Montserrat"/>
              <a:sym typeface="Montserrat"/>
            </a:endParaRPr>
          </a:p>
        </p:txBody>
      </p:sp>
      <p:sp>
        <p:nvSpPr>
          <p:cNvPr id="1018" name="Google Shape;1018;p31"/>
          <p:cNvSpPr txBox="1"/>
          <p:nvPr/>
        </p:nvSpPr>
        <p:spPr>
          <a:xfrm>
            <a:off x="6221575" y="951788"/>
            <a:ext cx="1431000" cy="36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Avg Comments</a:t>
            </a:r>
            <a:endParaRPr b="1" i="0" sz="1200" u="none" cap="none" strike="noStrike">
              <a:solidFill>
                <a:schemeClr val="dk2"/>
              </a:solidFill>
              <a:latin typeface="Montserrat"/>
              <a:ea typeface="Montserrat"/>
              <a:cs typeface="Montserrat"/>
              <a:sym typeface="Montserrat"/>
            </a:endParaRPr>
          </a:p>
        </p:txBody>
      </p:sp>
      <p:sp>
        <p:nvSpPr>
          <p:cNvPr id="1019" name="Google Shape;1019;p31"/>
          <p:cNvSpPr txBox="1"/>
          <p:nvPr/>
        </p:nvSpPr>
        <p:spPr>
          <a:xfrm>
            <a:off x="3791963" y="1298625"/>
            <a:ext cx="704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3.4%</a:t>
            </a:r>
            <a:endParaRPr b="0" i="0" sz="1800" u="none" cap="none" strike="noStrike">
              <a:solidFill>
                <a:schemeClr val="dk2"/>
              </a:solidFill>
              <a:latin typeface="Montserrat"/>
              <a:ea typeface="Montserrat"/>
              <a:cs typeface="Montserrat"/>
              <a:sym typeface="Montserrat"/>
            </a:endParaRPr>
          </a:p>
        </p:txBody>
      </p:sp>
      <p:sp>
        <p:nvSpPr>
          <p:cNvPr id="1020" name="Google Shape;1020;p31"/>
          <p:cNvSpPr txBox="1"/>
          <p:nvPr/>
        </p:nvSpPr>
        <p:spPr>
          <a:xfrm>
            <a:off x="5254825" y="1315700"/>
            <a:ext cx="809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327K</a:t>
            </a:r>
            <a:endParaRPr b="0" i="0" sz="1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p:txBody>
      </p:sp>
      <p:sp>
        <p:nvSpPr>
          <p:cNvPr id="1021" name="Google Shape;1021;p31"/>
          <p:cNvSpPr txBox="1"/>
          <p:nvPr/>
        </p:nvSpPr>
        <p:spPr>
          <a:xfrm>
            <a:off x="6532525" y="1300875"/>
            <a:ext cx="809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197K</a:t>
            </a:r>
            <a:endParaRPr b="0" i="0" sz="1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p:txBody>
      </p:sp>
      <p:sp>
        <p:nvSpPr>
          <p:cNvPr id="1022" name="Google Shape;1022;p31"/>
          <p:cNvSpPr txBox="1"/>
          <p:nvPr/>
        </p:nvSpPr>
        <p:spPr>
          <a:xfrm>
            <a:off x="2434250" y="3925850"/>
            <a:ext cx="704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2310</a:t>
            </a:r>
            <a:endParaRPr b="0" i="0" sz="1800" u="none" cap="none" strike="noStrike">
              <a:solidFill>
                <a:schemeClr val="dk2"/>
              </a:solidFill>
              <a:latin typeface="Montserrat"/>
              <a:ea typeface="Montserrat"/>
              <a:cs typeface="Montserrat"/>
              <a:sym typeface="Montserrat"/>
            </a:endParaRPr>
          </a:p>
        </p:txBody>
      </p:sp>
      <p:sp>
        <p:nvSpPr>
          <p:cNvPr id="1023" name="Google Shape;1023;p31"/>
          <p:cNvSpPr txBox="1"/>
          <p:nvPr/>
        </p:nvSpPr>
        <p:spPr>
          <a:xfrm>
            <a:off x="2329100" y="3560150"/>
            <a:ext cx="1019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Followers</a:t>
            </a:r>
            <a:endParaRPr b="1" i="0" sz="1200" u="none" cap="none" strike="noStrike">
              <a:solidFill>
                <a:schemeClr val="dk2"/>
              </a:solidFill>
              <a:latin typeface="Montserrat"/>
              <a:ea typeface="Montserrat"/>
              <a:cs typeface="Montserrat"/>
              <a:sym typeface="Montserrat"/>
            </a:endParaRPr>
          </a:p>
        </p:txBody>
      </p:sp>
      <p:sp>
        <p:nvSpPr>
          <p:cNvPr id="1024" name="Google Shape;1024;p31"/>
          <p:cNvSpPr txBox="1"/>
          <p:nvPr/>
        </p:nvSpPr>
        <p:spPr>
          <a:xfrm>
            <a:off x="3401001" y="3561950"/>
            <a:ext cx="1673400" cy="36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Engagement Rate</a:t>
            </a:r>
            <a:endParaRPr b="1" i="0" sz="1200" u="none" cap="none" strike="noStrike">
              <a:solidFill>
                <a:schemeClr val="dk2"/>
              </a:solidFill>
              <a:latin typeface="Montserrat"/>
              <a:ea typeface="Montserrat"/>
              <a:cs typeface="Montserrat"/>
              <a:sym typeface="Montserrat"/>
            </a:endParaRPr>
          </a:p>
        </p:txBody>
      </p:sp>
      <p:sp>
        <p:nvSpPr>
          <p:cNvPr id="1025" name="Google Shape;1025;p31"/>
          <p:cNvSpPr txBox="1"/>
          <p:nvPr/>
        </p:nvSpPr>
        <p:spPr>
          <a:xfrm>
            <a:off x="5149674" y="3561950"/>
            <a:ext cx="1019700" cy="36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Avg Likes</a:t>
            </a:r>
            <a:endParaRPr b="1" i="0" sz="1200" u="none" cap="none" strike="noStrike">
              <a:solidFill>
                <a:schemeClr val="dk2"/>
              </a:solidFill>
              <a:latin typeface="Montserrat"/>
              <a:ea typeface="Montserrat"/>
              <a:cs typeface="Montserrat"/>
              <a:sym typeface="Montserrat"/>
            </a:endParaRPr>
          </a:p>
        </p:txBody>
      </p:sp>
      <p:sp>
        <p:nvSpPr>
          <p:cNvPr id="1026" name="Google Shape;1026;p31"/>
          <p:cNvSpPr txBox="1"/>
          <p:nvPr/>
        </p:nvSpPr>
        <p:spPr>
          <a:xfrm>
            <a:off x="6221575" y="3561938"/>
            <a:ext cx="1431000" cy="36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Montserrat"/>
                <a:ea typeface="Montserrat"/>
                <a:cs typeface="Montserrat"/>
                <a:sym typeface="Montserrat"/>
              </a:rPr>
              <a:t>Avg Comments</a:t>
            </a:r>
            <a:endParaRPr b="1" i="0" sz="1200" u="none" cap="none" strike="noStrike">
              <a:solidFill>
                <a:schemeClr val="dk2"/>
              </a:solidFill>
              <a:latin typeface="Montserrat"/>
              <a:ea typeface="Montserrat"/>
              <a:cs typeface="Montserrat"/>
              <a:sym typeface="Montserrat"/>
            </a:endParaRPr>
          </a:p>
        </p:txBody>
      </p:sp>
      <p:sp>
        <p:nvSpPr>
          <p:cNvPr id="1027" name="Google Shape;1027;p31"/>
          <p:cNvSpPr txBox="1"/>
          <p:nvPr/>
        </p:nvSpPr>
        <p:spPr>
          <a:xfrm>
            <a:off x="3791963" y="3908775"/>
            <a:ext cx="704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6.6%</a:t>
            </a:r>
            <a:endParaRPr b="0" i="0" sz="1800" u="none" cap="none" strike="noStrike">
              <a:solidFill>
                <a:schemeClr val="dk2"/>
              </a:solidFill>
              <a:latin typeface="Montserrat"/>
              <a:ea typeface="Montserrat"/>
              <a:cs typeface="Montserrat"/>
              <a:sym typeface="Montserrat"/>
            </a:endParaRPr>
          </a:p>
        </p:txBody>
      </p:sp>
      <p:sp>
        <p:nvSpPr>
          <p:cNvPr id="1028" name="Google Shape;1028;p31"/>
          <p:cNvSpPr txBox="1"/>
          <p:nvPr/>
        </p:nvSpPr>
        <p:spPr>
          <a:xfrm>
            <a:off x="5254825" y="3925850"/>
            <a:ext cx="809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327K</a:t>
            </a:r>
            <a:endParaRPr b="0" i="0" sz="1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p:txBody>
      </p:sp>
      <p:sp>
        <p:nvSpPr>
          <p:cNvPr id="1029" name="Google Shape;1029;p31"/>
          <p:cNvSpPr txBox="1"/>
          <p:nvPr/>
        </p:nvSpPr>
        <p:spPr>
          <a:xfrm>
            <a:off x="6532525" y="3911025"/>
            <a:ext cx="809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197K</a:t>
            </a:r>
            <a:endParaRPr b="0" i="0" sz="1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32"/>
          <p:cNvSpPr/>
          <p:nvPr/>
        </p:nvSpPr>
        <p:spPr>
          <a:xfrm>
            <a:off x="3219448" y="633900"/>
            <a:ext cx="1287000" cy="377700"/>
          </a:xfrm>
          <a:prstGeom prst="rect">
            <a:avLst/>
          </a:prstGeom>
          <a:solidFill>
            <a:schemeClr val="dk1"/>
          </a:solidFill>
          <a:ln>
            <a:noFill/>
          </a:ln>
        </p:spPr>
        <p:txBody>
          <a:bodyPr anchorCtr="0" anchor="ctr" bIns="115025" lIns="115025" spcFirstLastPara="1" rIns="115025" wrap="square" tIns="115025">
            <a:noAutofit/>
          </a:bodyPr>
          <a:lstStyle/>
          <a:p>
            <a:pPr indent="0" lvl="0" marL="0" marR="0" rtl="0" algn="ctr">
              <a:lnSpc>
                <a:spcPct val="115000"/>
              </a:lnSpc>
              <a:spcBef>
                <a:spcPts val="0"/>
              </a:spcBef>
              <a:spcAft>
                <a:spcPts val="0"/>
              </a:spcAft>
              <a:buClr>
                <a:srgbClr val="000000"/>
              </a:buClr>
              <a:buSzPts val="1506"/>
              <a:buFont typeface="Arial"/>
              <a:buNone/>
            </a:pPr>
            <a:r>
              <a:rPr b="1" i="0" lang="en" sz="1506" u="none" cap="none" strike="noStrike">
                <a:solidFill>
                  <a:schemeClr val="dk2"/>
                </a:solidFill>
                <a:latin typeface="Roboto"/>
                <a:ea typeface="Roboto"/>
                <a:cs typeface="Roboto"/>
                <a:sym typeface="Roboto"/>
              </a:rPr>
              <a:t>ARIAM</a:t>
            </a:r>
            <a:endParaRPr b="1" i="0" sz="1506" u="none" cap="none" strike="noStrike">
              <a:solidFill>
                <a:schemeClr val="dk2"/>
              </a:solidFill>
              <a:latin typeface="Roboto"/>
              <a:ea typeface="Roboto"/>
              <a:cs typeface="Roboto"/>
              <a:sym typeface="Roboto"/>
            </a:endParaRPr>
          </a:p>
        </p:txBody>
      </p:sp>
      <p:sp>
        <p:nvSpPr>
          <p:cNvPr id="1035" name="Google Shape;1035;p32"/>
          <p:cNvSpPr/>
          <p:nvPr/>
        </p:nvSpPr>
        <p:spPr>
          <a:xfrm>
            <a:off x="4521403" y="633900"/>
            <a:ext cx="1287000" cy="377700"/>
          </a:xfrm>
          <a:prstGeom prst="rect">
            <a:avLst/>
          </a:prstGeom>
          <a:solidFill>
            <a:schemeClr val="dk1"/>
          </a:solidFill>
          <a:ln>
            <a:noFill/>
          </a:ln>
        </p:spPr>
        <p:txBody>
          <a:bodyPr anchorCtr="0" anchor="ctr" bIns="115025" lIns="115025" spcFirstLastPara="1" rIns="115025" wrap="square" tIns="115025">
            <a:noAutofit/>
          </a:bodyPr>
          <a:lstStyle/>
          <a:p>
            <a:pPr indent="0" lvl="0" marL="0" marR="0" rtl="0" algn="ctr">
              <a:lnSpc>
                <a:spcPct val="115000"/>
              </a:lnSpc>
              <a:spcBef>
                <a:spcPts val="0"/>
              </a:spcBef>
              <a:spcAft>
                <a:spcPts val="0"/>
              </a:spcAft>
              <a:buClr>
                <a:srgbClr val="000000"/>
              </a:buClr>
              <a:buSzPts val="1506"/>
              <a:buFont typeface="Arial"/>
              <a:buNone/>
            </a:pPr>
            <a:r>
              <a:rPr b="1" i="0" lang="en" sz="1506" u="none" cap="none" strike="noStrike">
                <a:solidFill>
                  <a:schemeClr val="dk2"/>
                </a:solidFill>
                <a:latin typeface="Roboto"/>
                <a:ea typeface="Roboto"/>
                <a:cs typeface="Roboto"/>
                <a:sym typeface="Roboto"/>
              </a:rPr>
              <a:t>EMA</a:t>
            </a:r>
            <a:endParaRPr b="1" i="0" sz="1506" u="none" cap="none" strike="noStrike">
              <a:solidFill>
                <a:schemeClr val="dk2"/>
              </a:solidFill>
              <a:latin typeface="Roboto"/>
              <a:ea typeface="Roboto"/>
              <a:cs typeface="Roboto"/>
              <a:sym typeface="Roboto"/>
            </a:endParaRPr>
          </a:p>
        </p:txBody>
      </p:sp>
      <p:sp>
        <p:nvSpPr>
          <p:cNvPr id="1036" name="Google Shape;1036;p32"/>
          <p:cNvSpPr/>
          <p:nvPr/>
        </p:nvSpPr>
        <p:spPr>
          <a:xfrm>
            <a:off x="5808340" y="633900"/>
            <a:ext cx="1287000" cy="377700"/>
          </a:xfrm>
          <a:prstGeom prst="rect">
            <a:avLst/>
          </a:prstGeom>
          <a:solidFill>
            <a:schemeClr val="dk1"/>
          </a:solidFill>
          <a:ln>
            <a:noFill/>
          </a:ln>
        </p:spPr>
        <p:txBody>
          <a:bodyPr anchorCtr="0" anchor="ctr" bIns="115025" lIns="115025" spcFirstLastPara="1" rIns="115025" wrap="square" tIns="115025">
            <a:noAutofit/>
          </a:bodyPr>
          <a:lstStyle/>
          <a:p>
            <a:pPr indent="0" lvl="0" marL="0" marR="0" rtl="0" algn="ctr">
              <a:lnSpc>
                <a:spcPct val="115000"/>
              </a:lnSpc>
              <a:spcBef>
                <a:spcPts val="0"/>
              </a:spcBef>
              <a:spcAft>
                <a:spcPts val="0"/>
              </a:spcAft>
              <a:buClr>
                <a:srgbClr val="000000"/>
              </a:buClr>
              <a:buSzPts val="1306"/>
              <a:buFont typeface="Arial"/>
              <a:buNone/>
            </a:pPr>
            <a:r>
              <a:rPr b="1" i="0" lang="en" sz="1306" u="none" cap="none" strike="noStrike">
                <a:solidFill>
                  <a:schemeClr val="dk2"/>
                </a:solidFill>
                <a:latin typeface="Roboto"/>
                <a:ea typeface="Roboto"/>
                <a:cs typeface="Roboto"/>
                <a:sym typeface="Roboto"/>
              </a:rPr>
              <a:t>ESLAM HANE</a:t>
            </a:r>
            <a:endParaRPr b="1" i="0" sz="1306" u="none" cap="none" strike="noStrike">
              <a:solidFill>
                <a:schemeClr val="dk2"/>
              </a:solidFill>
              <a:latin typeface="Roboto"/>
              <a:ea typeface="Roboto"/>
              <a:cs typeface="Roboto"/>
              <a:sym typeface="Roboto"/>
            </a:endParaRPr>
          </a:p>
        </p:txBody>
      </p:sp>
      <p:sp>
        <p:nvSpPr>
          <p:cNvPr id="1037" name="Google Shape;1037;p32"/>
          <p:cNvSpPr/>
          <p:nvPr/>
        </p:nvSpPr>
        <p:spPr>
          <a:xfrm>
            <a:off x="162275" y="633900"/>
            <a:ext cx="3042000" cy="377700"/>
          </a:xfrm>
          <a:prstGeom prst="rect">
            <a:avLst/>
          </a:prstGeom>
          <a:solidFill>
            <a:schemeClr val="dk1"/>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grpSp>
        <p:nvGrpSpPr>
          <p:cNvPr id="1038" name="Google Shape;1038;p32"/>
          <p:cNvGrpSpPr/>
          <p:nvPr/>
        </p:nvGrpSpPr>
        <p:grpSpPr>
          <a:xfrm>
            <a:off x="163545" y="1025510"/>
            <a:ext cx="6565530" cy="848694"/>
            <a:chOff x="943723" y="3098499"/>
            <a:chExt cx="5138152" cy="674423"/>
          </a:xfrm>
        </p:grpSpPr>
        <p:sp>
          <p:nvSpPr>
            <p:cNvPr id="1039" name="Google Shape;1039;p32"/>
            <p:cNvSpPr/>
            <p:nvPr/>
          </p:nvSpPr>
          <p:spPr>
            <a:xfrm>
              <a:off x="943731" y="3098499"/>
              <a:ext cx="2391600" cy="674400"/>
            </a:xfrm>
            <a:prstGeom prst="rect">
              <a:avLst/>
            </a:prstGeom>
            <a:solidFill>
              <a:schemeClr val="dk1"/>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40" name="Google Shape;1040;p32"/>
            <p:cNvSpPr/>
            <p:nvPr/>
          </p:nvSpPr>
          <p:spPr>
            <a:xfrm>
              <a:off x="1632122" y="3098513"/>
              <a:ext cx="674400" cy="674400"/>
            </a:xfrm>
            <a:prstGeom prst="rtTriangle">
              <a:avLst/>
            </a:prstGeom>
            <a:solidFill>
              <a:schemeClr val="dk2"/>
            </a:solidFill>
            <a:ln>
              <a:noFill/>
            </a:ln>
          </p:spPr>
          <p:txBody>
            <a:bodyPr anchorCtr="0" anchor="ctr"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41" name="Google Shape;1041;p32"/>
            <p:cNvSpPr/>
            <p:nvPr/>
          </p:nvSpPr>
          <p:spPr>
            <a:xfrm>
              <a:off x="943723" y="3098513"/>
              <a:ext cx="687600" cy="674400"/>
            </a:xfrm>
            <a:prstGeom prst="rtTriangle">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42" name="Google Shape;1042;p32"/>
            <p:cNvSpPr/>
            <p:nvPr/>
          </p:nvSpPr>
          <p:spPr>
            <a:xfrm>
              <a:off x="3341342" y="3098522"/>
              <a:ext cx="1007100" cy="674400"/>
            </a:xfrm>
            <a:prstGeom prst="rect">
              <a:avLst/>
            </a:prstGeom>
            <a:solidFill>
              <a:srgbClr val="470F03"/>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2"/>
            <p:cNvSpPr/>
            <p:nvPr/>
          </p:nvSpPr>
          <p:spPr>
            <a:xfrm>
              <a:off x="4354429" y="3098513"/>
              <a:ext cx="1007100" cy="674400"/>
            </a:xfrm>
            <a:prstGeom prst="rect">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44" name="Google Shape;1044;p32"/>
            <p:cNvSpPr/>
            <p:nvPr/>
          </p:nvSpPr>
          <p:spPr>
            <a:xfrm>
              <a:off x="1210848" y="3098557"/>
              <a:ext cx="425700" cy="409200"/>
            </a:xfrm>
            <a:prstGeom prst="rect">
              <a:avLst/>
            </a:prstGeom>
            <a:noFill/>
            <a:ln>
              <a:noFill/>
            </a:ln>
          </p:spPr>
          <p:txBody>
            <a:bodyPr anchorCtr="0" anchor="b"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2012"/>
                <a:buFont typeface="Arial"/>
                <a:buNone/>
              </a:pPr>
              <a:r>
                <a:rPr b="1" i="0" lang="en" sz="2012" u="none" cap="none" strike="noStrike">
                  <a:solidFill>
                    <a:srgbClr val="FFFFFF"/>
                  </a:solidFill>
                  <a:latin typeface="Roboto"/>
                  <a:ea typeface="Roboto"/>
                  <a:cs typeface="Roboto"/>
                  <a:sym typeface="Roboto"/>
                </a:rPr>
                <a:t>1</a:t>
              </a:r>
              <a:endParaRPr b="1" i="0" sz="2012" u="none" cap="none" strike="noStrike">
                <a:solidFill>
                  <a:srgbClr val="FFFFFF"/>
                </a:solidFill>
                <a:latin typeface="Roboto"/>
                <a:ea typeface="Roboto"/>
                <a:cs typeface="Roboto"/>
                <a:sym typeface="Roboto"/>
              </a:endParaRPr>
            </a:p>
          </p:txBody>
        </p:sp>
        <p:sp>
          <p:nvSpPr>
            <p:cNvPr id="1045" name="Google Shape;1045;p32"/>
            <p:cNvSpPr/>
            <p:nvPr/>
          </p:nvSpPr>
          <p:spPr>
            <a:xfrm rot="-2700000">
              <a:off x="3691942" y="3310585"/>
              <a:ext cx="305894" cy="116673"/>
            </a:xfrm>
            <a:prstGeom prst="corner">
              <a:avLst>
                <a:gd fmla="val 18804" name="adj1"/>
                <a:gd fmla="val 18145" name="adj2"/>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2"/>
            <p:cNvSpPr/>
            <p:nvPr/>
          </p:nvSpPr>
          <p:spPr>
            <a:xfrm>
              <a:off x="5671475" y="3219526"/>
              <a:ext cx="410400" cy="410400"/>
            </a:xfrm>
            <a:prstGeom prst="mathMultiply">
              <a:avLst>
                <a:gd fmla="val 5080" name="adj1"/>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2"/>
            <p:cNvSpPr/>
            <p:nvPr/>
          </p:nvSpPr>
          <p:spPr>
            <a:xfrm>
              <a:off x="2013730" y="3231124"/>
              <a:ext cx="1214100" cy="409200"/>
            </a:xfrm>
            <a:prstGeom prst="rect">
              <a:avLst/>
            </a:prstGeom>
            <a:noFill/>
            <a:ln>
              <a:noFill/>
            </a:ln>
          </p:spPr>
          <p:txBody>
            <a:bodyPr anchorCtr="0" anchor="ctr"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1887"/>
                <a:buFont typeface="Arial"/>
                <a:buNone/>
              </a:pPr>
              <a:r>
                <a:rPr b="1" i="0" lang="en" sz="1887" u="none" cap="none" strike="noStrike">
                  <a:solidFill>
                    <a:schemeClr val="dk2"/>
                  </a:solidFill>
                  <a:latin typeface="Roboto"/>
                  <a:ea typeface="Roboto"/>
                  <a:cs typeface="Roboto"/>
                  <a:sym typeface="Roboto"/>
                </a:rPr>
                <a:t>TIKTOK</a:t>
              </a:r>
              <a:endParaRPr b="1" i="0" sz="1887" u="none" cap="none" strike="noStrike">
                <a:solidFill>
                  <a:schemeClr val="dk2"/>
                </a:solidFill>
                <a:latin typeface="Roboto"/>
                <a:ea typeface="Roboto"/>
                <a:cs typeface="Roboto"/>
                <a:sym typeface="Roboto"/>
              </a:endParaRPr>
            </a:p>
          </p:txBody>
        </p:sp>
      </p:grpSp>
      <p:grpSp>
        <p:nvGrpSpPr>
          <p:cNvPr id="1048" name="Google Shape;1048;p32"/>
          <p:cNvGrpSpPr/>
          <p:nvPr/>
        </p:nvGrpSpPr>
        <p:grpSpPr>
          <a:xfrm>
            <a:off x="163541" y="2013129"/>
            <a:ext cx="6460706" cy="1612646"/>
            <a:chOff x="943723" y="3861969"/>
            <a:chExt cx="5056117" cy="1281505"/>
          </a:xfrm>
        </p:grpSpPr>
        <p:sp>
          <p:nvSpPr>
            <p:cNvPr id="1049" name="Google Shape;1049;p32"/>
            <p:cNvSpPr/>
            <p:nvPr/>
          </p:nvSpPr>
          <p:spPr>
            <a:xfrm>
              <a:off x="943723" y="4469050"/>
              <a:ext cx="2379900" cy="674400"/>
            </a:xfrm>
            <a:prstGeom prst="rect">
              <a:avLst/>
            </a:prstGeom>
            <a:solidFill>
              <a:schemeClr val="dk1"/>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50" name="Google Shape;1050;p32"/>
            <p:cNvSpPr/>
            <p:nvPr/>
          </p:nvSpPr>
          <p:spPr>
            <a:xfrm>
              <a:off x="1632122" y="4469063"/>
              <a:ext cx="674400" cy="674400"/>
            </a:xfrm>
            <a:prstGeom prst="rtTriangle">
              <a:avLst/>
            </a:prstGeom>
            <a:solidFill>
              <a:srgbClr val="470F03"/>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51" name="Google Shape;1051;p32"/>
            <p:cNvSpPr/>
            <p:nvPr/>
          </p:nvSpPr>
          <p:spPr>
            <a:xfrm>
              <a:off x="943723" y="4469063"/>
              <a:ext cx="687600" cy="674400"/>
            </a:xfrm>
            <a:prstGeom prst="rtTriangle">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52" name="Google Shape;1052;p32"/>
            <p:cNvSpPr/>
            <p:nvPr/>
          </p:nvSpPr>
          <p:spPr>
            <a:xfrm>
              <a:off x="3335463" y="4469063"/>
              <a:ext cx="1007100" cy="674400"/>
            </a:xfrm>
            <a:prstGeom prst="rect">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2"/>
            <p:cNvSpPr/>
            <p:nvPr/>
          </p:nvSpPr>
          <p:spPr>
            <a:xfrm>
              <a:off x="4354321" y="4459586"/>
              <a:ext cx="1007100" cy="674400"/>
            </a:xfrm>
            <a:prstGeom prst="rect">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2"/>
            <p:cNvSpPr/>
            <p:nvPr/>
          </p:nvSpPr>
          <p:spPr>
            <a:xfrm>
              <a:off x="1210848" y="4469107"/>
              <a:ext cx="425700" cy="409200"/>
            </a:xfrm>
            <a:prstGeom prst="rect">
              <a:avLst/>
            </a:prstGeom>
            <a:noFill/>
            <a:ln>
              <a:noFill/>
            </a:ln>
          </p:spPr>
          <p:txBody>
            <a:bodyPr anchorCtr="0" anchor="b"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2012"/>
                <a:buFont typeface="Arial"/>
                <a:buNone/>
              </a:pPr>
              <a:r>
                <a:rPr b="1" i="0" lang="en" sz="2012" u="none" cap="none" strike="noStrike">
                  <a:solidFill>
                    <a:srgbClr val="FFFFFF"/>
                  </a:solidFill>
                  <a:latin typeface="Roboto"/>
                  <a:ea typeface="Roboto"/>
                  <a:cs typeface="Roboto"/>
                  <a:sym typeface="Roboto"/>
                </a:rPr>
                <a:t>3</a:t>
              </a:r>
              <a:endParaRPr b="1" i="0" sz="2012" u="none" cap="none" strike="noStrike">
                <a:solidFill>
                  <a:srgbClr val="FFFFFF"/>
                </a:solidFill>
                <a:latin typeface="Roboto"/>
                <a:ea typeface="Roboto"/>
                <a:cs typeface="Roboto"/>
                <a:sym typeface="Roboto"/>
              </a:endParaRPr>
            </a:p>
          </p:txBody>
        </p:sp>
        <p:sp>
          <p:nvSpPr>
            <p:cNvPr id="1055" name="Google Shape;1055;p32"/>
            <p:cNvSpPr/>
            <p:nvPr/>
          </p:nvSpPr>
          <p:spPr>
            <a:xfrm rot="-2700000">
              <a:off x="3692040" y="4670586"/>
              <a:ext cx="305894" cy="116673"/>
            </a:xfrm>
            <a:prstGeom prst="corner">
              <a:avLst>
                <a:gd fmla="val 18804" name="adj1"/>
                <a:gd fmla="val 18145" name="adj2"/>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2"/>
            <p:cNvSpPr/>
            <p:nvPr/>
          </p:nvSpPr>
          <p:spPr>
            <a:xfrm>
              <a:off x="5589440" y="3861969"/>
              <a:ext cx="410400" cy="410400"/>
            </a:xfrm>
            <a:prstGeom prst="mathMultiply">
              <a:avLst>
                <a:gd fmla="val 5080" name="adj1"/>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2"/>
            <p:cNvSpPr/>
            <p:nvPr/>
          </p:nvSpPr>
          <p:spPr>
            <a:xfrm>
              <a:off x="1886536" y="4469074"/>
              <a:ext cx="1449000" cy="674400"/>
            </a:xfrm>
            <a:prstGeom prst="rect">
              <a:avLst/>
            </a:prstGeom>
            <a:solidFill>
              <a:schemeClr val="dk1"/>
            </a:solidFill>
            <a:ln>
              <a:noFill/>
            </a:ln>
          </p:spPr>
          <p:txBody>
            <a:bodyPr anchorCtr="0" anchor="ctr"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1887"/>
                <a:buFont typeface="Arial"/>
                <a:buNone/>
              </a:pPr>
              <a:r>
                <a:rPr b="1" i="0" lang="en" sz="1887" u="none" cap="none" strike="noStrike">
                  <a:solidFill>
                    <a:schemeClr val="dk2"/>
                  </a:solidFill>
                  <a:latin typeface="Roboto"/>
                  <a:ea typeface="Roboto"/>
                  <a:cs typeface="Roboto"/>
                  <a:sym typeface="Roboto"/>
                </a:rPr>
                <a:t>INSTAGRAM</a:t>
              </a:r>
              <a:endParaRPr b="1" i="0" sz="1887" u="none" cap="none" strike="noStrike">
                <a:solidFill>
                  <a:schemeClr val="dk2"/>
                </a:solidFill>
                <a:latin typeface="Roboto"/>
                <a:ea typeface="Roboto"/>
                <a:cs typeface="Roboto"/>
                <a:sym typeface="Roboto"/>
              </a:endParaRPr>
            </a:p>
          </p:txBody>
        </p:sp>
      </p:grpSp>
      <p:grpSp>
        <p:nvGrpSpPr>
          <p:cNvPr id="1058" name="Google Shape;1058;p32"/>
          <p:cNvGrpSpPr/>
          <p:nvPr/>
        </p:nvGrpSpPr>
        <p:grpSpPr>
          <a:xfrm>
            <a:off x="163545" y="3639688"/>
            <a:ext cx="6460706" cy="864261"/>
            <a:chOff x="943723" y="4469046"/>
            <a:chExt cx="5056117" cy="686793"/>
          </a:xfrm>
        </p:grpSpPr>
        <p:sp>
          <p:nvSpPr>
            <p:cNvPr id="1059" name="Google Shape;1059;p32"/>
            <p:cNvSpPr/>
            <p:nvPr/>
          </p:nvSpPr>
          <p:spPr>
            <a:xfrm>
              <a:off x="943723" y="4469050"/>
              <a:ext cx="2379900" cy="674400"/>
            </a:xfrm>
            <a:prstGeom prst="rect">
              <a:avLst/>
            </a:prstGeom>
            <a:solidFill>
              <a:schemeClr val="dk1"/>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60" name="Google Shape;1060;p32"/>
            <p:cNvSpPr/>
            <p:nvPr/>
          </p:nvSpPr>
          <p:spPr>
            <a:xfrm>
              <a:off x="1632122" y="4469063"/>
              <a:ext cx="674400" cy="674400"/>
            </a:xfrm>
            <a:prstGeom prst="rtTriangle">
              <a:avLst/>
            </a:prstGeom>
            <a:solidFill>
              <a:srgbClr val="464646"/>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2"/>
            <p:cNvSpPr/>
            <p:nvPr/>
          </p:nvSpPr>
          <p:spPr>
            <a:xfrm>
              <a:off x="943723" y="4469063"/>
              <a:ext cx="687600" cy="674400"/>
            </a:xfrm>
            <a:prstGeom prst="rtTriangle">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62" name="Google Shape;1062;p32"/>
            <p:cNvSpPr/>
            <p:nvPr/>
          </p:nvSpPr>
          <p:spPr>
            <a:xfrm>
              <a:off x="3335385" y="4481439"/>
              <a:ext cx="1007100" cy="674400"/>
            </a:xfrm>
            <a:prstGeom prst="rect">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2"/>
            <p:cNvSpPr/>
            <p:nvPr/>
          </p:nvSpPr>
          <p:spPr>
            <a:xfrm>
              <a:off x="4354262" y="4481439"/>
              <a:ext cx="1007100" cy="674400"/>
            </a:xfrm>
            <a:prstGeom prst="rect">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2"/>
            <p:cNvSpPr/>
            <p:nvPr/>
          </p:nvSpPr>
          <p:spPr>
            <a:xfrm>
              <a:off x="1210848" y="4469107"/>
              <a:ext cx="425700" cy="409200"/>
            </a:xfrm>
            <a:prstGeom prst="rect">
              <a:avLst/>
            </a:prstGeom>
            <a:noFill/>
            <a:ln>
              <a:noFill/>
            </a:ln>
          </p:spPr>
          <p:txBody>
            <a:bodyPr anchorCtr="0" anchor="b"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2012"/>
                <a:buFont typeface="Arial"/>
                <a:buNone/>
              </a:pPr>
              <a:r>
                <a:rPr b="1" i="0" lang="en" sz="2012" u="none" cap="none" strike="noStrike">
                  <a:solidFill>
                    <a:srgbClr val="FFFFFF"/>
                  </a:solidFill>
                  <a:latin typeface="Roboto"/>
                  <a:ea typeface="Roboto"/>
                  <a:cs typeface="Roboto"/>
                  <a:sym typeface="Roboto"/>
                </a:rPr>
                <a:t>4</a:t>
              </a:r>
              <a:endParaRPr b="1" i="0" sz="2012" u="none" cap="none" strike="noStrike">
                <a:solidFill>
                  <a:srgbClr val="FFFFFF"/>
                </a:solidFill>
                <a:latin typeface="Roboto"/>
                <a:ea typeface="Roboto"/>
                <a:cs typeface="Roboto"/>
                <a:sym typeface="Roboto"/>
              </a:endParaRPr>
            </a:p>
          </p:txBody>
        </p:sp>
        <p:sp>
          <p:nvSpPr>
            <p:cNvPr id="1065" name="Google Shape;1065;p32"/>
            <p:cNvSpPr/>
            <p:nvPr/>
          </p:nvSpPr>
          <p:spPr>
            <a:xfrm rot="-2700000">
              <a:off x="3686083" y="4692121"/>
              <a:ext cx="305894" cy="116673"/>
            </a:xfrm>
            <a:prstGeom prst="corner">
              <a:avLst>
                <a:gd fmla="val 18804" name="adj1"/>
                <a:gd fmla="val 18145" name="adj2"/>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2"/>
            <p:cNvSpPr/>
            <p:nvPr/>
          </p:nvSpPr>
          <p:spPr>
            <a:xfrm>
              <a:off x="5589440" y="4601043"/>
              <a:ext cx="410400" cy="410400"/>
            </a:xfrm>
            <a:prstGeom prst="mathMultiply">
              <a:avLst>
                <a:gd fmla="val 5080" name="adj1"/>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2"/>
            <p:cNvSpPr/>
            <p:nvPr/>
          </p:nvSpPr>
          <p:spPr>
            <a:xfrm>
              <a:off x="1941737" y="4469046"/>
              <a:ext cx="1393800" cy="674400"/>
            </a:xfrm>
            <a:prstGeom prst="rect">
              <a:avLst/>
            </a:prstGeom>
            <a:solidFill>
              <a:schemeClr val="dk1"/>
            </a:solidFill>
            <a:ln>
              <a:noFill/>
            </a:ln>
          </p:spPr>
          <p:txBody>
            <a:bodyPr anchorCtr="0" anchor="ctr"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1887"/>
                <a:buFont typeface="Arial"/>
                <a:buNone/>
              </a:pPr>
              <a:r>
                <a:rPr b="1" i="0" lang="en" sz="1887" u="none" cap="none" strike="noStrike">
                  <a:solidFill>
                    <a:schemeClr val="dk2"/>
                  </a:solidFill>
                  <a:latin typeface="Roboto"/>
                  <a:ea typeface="Roboto"/>
                  <a:cs typeface="Roboto"/>
                  <a:sym typeface="Roboto"/>
                </a:rPr>
                <a:t>WHATSAPP</a:t>
              </a:r>
              <a:endParaRPr b="1" i="0" sz="1887" u="none" cap="none" strike="noStrike">
                <a:solidFill>
                  <a:schemeClr val="dk2"/>
                </a:solidFill>
                <a:latin typeface="Roboto"/>
                <a:ea typeface="Roboto"/>
                <a:cs typeface="Roboto"/>
                <a:sym typeface="Roboto"/>
              </a:endParaRPr>
            </a:p>
          </p:txBody>
        </p:sp>
      </p:grpSp>
      <p:sp>
        <p:nvSpPr>
          <p:cNvPr id="1068" name="Google Shape;1068;p32"/>
          <p:cNvSpPr/>
          <p:nvPr/>
        </p:nvSpPr>
        <p:spPr>
          <a:xfrm>
            <a:off x="5823374" y="1025427"/>
            <a:ext cx="1287000" cy="848400"/>
          </a:xfrm>
          <a:prstGeom prst="rect">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69" name="Google Shape;1069;p32"/>
          <p:cNvSpPr/>
          <p:nvPr/>
        </p:nvSpPr>
        <p:spPr>
          <a:xfrm>
            <a:off x="5823509" y="1895287"/>
            <a:ext cx="1287000" cy="848400"/>
          </a:xfrm>
          <a:prstGeom prst="rect">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70" name="Google Shape;1070;p32"/>
          <p:cNvSpPr/>
          <p:nvPr/>
        </p:nvSpPr>
        <p:spPr>
          <a:xfrm>
            <a:off x="5823500" y="2767500"/>
            <a:ext cx="1287000" cy="835200"/>
          </a:xfrm>
          <a:prstGeom prst="rect">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71" name="Google Shape;1071;p32"/>
          <p:cNvSpPr/>
          <p:nvPr/>
        </p:nvSpPr>
        <p:spPr>
          <a:xfrm>
            <a:off x="5823374" y="3639910"/>
            <a:ext cx="1287000" cy="848400"/>
          </a:xfrm>
          <a:prstGeom prst="rect">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72" name="Google Shape;1072;p32"/>
          <p:cNvSpPr/>
          <p:nvPr/>
        </p:nvSpPr>
        <p:spPr>
          <a:xfrm>
            <a:off x="520791" y="1874095"/>
            <a:ext cx="543900" cy="515100"/>
          </a:xfrm>
          <a:prstGeom prst="rect">
            <a:avLst/>
          </a:prstGeom>
          <a:noFill/>
          <a:ln>
            <a:noFill/>
          </a:ln>
        </p:spPr>
        <p:txBody>
          <a:bodyPr anchorCtr="0" anchor="b"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2012"/>
              <a:buFont typeface="Arial"/>
              <a:buNone/>
            </a:pPr>
            <a:r>
              <a:rPr b="1" i="0" lang="en" sz="2012" u="none" cap="none" strike="noStrike">
                <a:solidFill>
                  <a:srgbClr val="FFFFFF"/>
                </a:solidFill>
                <a:latin typeface="Roboto"/>
                <a:ea typeface="Roboto"/>
                <a:cs typeface="Roboto"/>
                <a:sym typeface="Roboto"/>
              </a:rPr>
              <a:t>2</a:t>
            </a:r>
            <a:endParaRPr b="1" i="0" sz="2012" u="none" cap="none" strike="noStrike">
              <a:solidFill>
                <a:srgbClr val="FFFFFF"/>
              </a:solidFill>
              <a:latin typeface="Roboto"/>
              <a:ea typeface="Roboto"/>
              <a:cs typeface="Roboto"/>
              <a:sym typeface="Roboto"/>
            </a:endParaRPr>
          </a:p>
        </p:txBody>
      </p:sp>
      <p:sp>
        <p:nvSpPr>
          <p:cNvPr id="1073" name="Google Shape;1073;p32"/>
          <p:cNvSpPr/>
          <p:nvPr/>
        </p:nvSpPr>
        <p:spPr>
          <a:xfrm>
            <a:off x="1064765" y="1860448"/>
            <a:ext cx="861900" cy="848400"/>
          </a:xfrm>
          <a:prstGeom prst="rtTriangle">
            <a:avLst/>
          </a:prstGeom>
          <a:solidFill>
            <a:schemeClr val="dk2"/>
          </a:solidFill>
          <a:ln>
            <a:noFill/>
          </a:ln>
        </p:spPr>
        <p:txBody>
          <a:bodyPr anchorCtr="0" anchor="ctr"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74" name="Google Shape;1074;p32"/>
          <p:cNvSpPr/>
          <p:nvPr/>
        </p:nvSpPr>
        <p:spPr>
          <a:xfrm>
            <a:off x="1064765" y="2750067"/>
            <a:ext cx="861900" cy="848400"/>
          </a:xfrm>
          <a:prstGeom prst="rtTriangle">
            <a:avLst/>
          </a:prstGeom>
          <a:solidFill>
            <a:schemeClr val="dk2"/>
          </a:solidFill>
          <a:ln>
            <a:noFill/>
          </a:ln>
        </p:spPr>
        <p:txBody>
          <a:bodyPr anchorCtr="0" anchor="ctr"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75" name="Google Shape;1075;p32"/>
          <p:cNvSpPr/>
          <p:nvPr/>
        </p:nvSpPr>
        <p:spPr>
          <a:xfrm>
            <a:off x="1064765" y="3612379"/>
            <a:ext cx="861900" cy="848400"/>
          </a:xfrm>
          <a:prstGeom prst="rtTriangle">
            <a:avLst/>
          </a:prstGeom>
          <a:solidFill>
            <a:schemeClr val="dk2"/>
          </a:solidFill>
          <a:ln>
            <a:noFill/>
          </a:ln>
        </p:spPr>
        <p:txBody>
          <a:bodyPr anchorCtr="0" anchor="ctr"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grpSp>
        <p:nvGrpSpPr>
          <p:cNvPr id="1076" name="Google Shape;1076;p32"/>
          <p:cNvGrpSpPr/>
          <p:nvPr/>
        </p:nvGrpSpPr>
        <p:grpSpPr>
          <a:xfrm>
            <a:off x="163559" y="1895335"/>
            <a:ext cx="5645135" cy="848711"/>
            <a:chOff x="943674" y="3783788"/>
            <a:chExt cx="4417855" cy="674436"/>
          </a:xfrm>
        </p:grpSpPr>
        <p:sp>
          <p:nvSpPr>
            <p:cNvPr id="1077" name="Google Shape;1077;p32"/>
            <p:cNvSpPr/>
            <p:nvPr/>
          </p:nvSpPr>
          <p:spPr>
            <a:xfrm>
              <a:off x="943674" y="3783788"/>
              <a:ext cx="2379900" cy="674400"/>
            </a:xfrm>
            <a:prstGeom prst="rect">
              <a:avLst/>
            </a:prstGeom>
            <a:solidFill>
              <a:schemeClr val="dk1"/>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22</a:t>
              </a:r>
              <a:endParaRPr b="0" i="0" sz="1400" u="none" cap="none" strike="noStrike">
                <a:solidFill>
                  <a:srgbClr val="000000"/>
                </a:solidFill>
                <a:latin typeface="Arial"/>
                <a:ea typeface="Arial"/>
                <a:cs typeface="Arial"/>
                <a:sym typeface="Arial"/>
              </a:endParaRPr>
            </a:p>
          </p:txBody>
        </p:sp>
        <p:sp>
          <p:nvSpPr>
            <p:cNvPr id="1078" name="Google Shape;1078;p32"/>
            <p:cNvSpPr/>
            <p:nvPr/>
          </p:nvSpPr>
          <p:spPr>
            <a:xfrm>
              <a:off x="1632122" y="3783788"/>
              <a:ext cx="674400" cy="674400"/>
            </a:xfrm>
            <a:prstGeom prst="rtTriangle">
              <a:avLst/>
            </a:prstGeom>
            <a:solidFill>
              <a:srgbClr val="464646"/>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2"/>
            <p:cNvSpPr/>
            <p:nvPr/>
          </p:nvSpPr>
          <p:spPr>
            <a:xfrm>
              <a:off x="943723" y="3783788"/>
              <a:ext cx="687600" cy="674400"/>
            </a:xfrm>
            <a:prstGeom prst="rtTriangle">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2"/>
            <p:cNvSpPr/>
            <p:nvPr/>
          </p:nvSpPr>
          <p:spPr>
            <a:xfrm>
              <a:off x="3335463" y="3783788"/>
              <a:ext cx="1007100" cy="674400"/>
            </a:xfrm>
            <a:prstGeom prst="rect">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2"/>
            <p:cNvSpPr/>
            <p:nvPr/>
          </p:nvSpPr>
          <p:spPr>
            <a:xfrm>
              <a:off x="4354429" y="3783788"/>
              <a:ext cx="1007100" cy="674400"/>
            </a:xfrm>
            <a:prstGeom prst="rect">
              <a:avLst/>
            </a:prstGeom>
            <a:solidFill>
              <a:schemeClr val="dk2"/>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2"/>
            <p:cNvSpPr/>
            <p:nvPr/>
          </p:nvSpPr>
          <p:spPr>
            <a:xfrm rot="-2700000">
              <a:off x="3692021" y="3940890"/>
              <a:ext cx="305894" cy="116673"/>
            </a:xfrm>
            <a:prstGeom prst="corner">
              <a:avLst>
                <a:gd fmla="val 18804" name="adj1"/>
                <a:gd fmla="val 18145" name="adj2"/>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2"/>
            <p:cNvSpPr/>
            <p:nvPr/>
          </p:nvSpPr>
          <p:spPr>
            <a:xfrm>
              <a:off x="4652615" y="3915609"/>
              <a:ext cx="410400" cy="410400"/>
            </a:xfrm>
            <a:prstGeom prst="mathMultiply">
              <a:avLst>
                <a:gd fmla="val 5080" name="adj1"/>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2"/>
            <p:cNvSpPr/>
            <p:nvPr/>
          </p:nvSpPr>
          <p:spPr>
            <a:xfrm>
              <a:off x="1852018" y="3783824"/>
              <a:ext cx="1483500" cy="674400"/>
            </a:xfrm>
            <a:prstGeom prst="rect">
              <a:avLst/>
            </a:prstGeom>
            <a:solidFill>
              <a:schemeClr val="dk1"/>
            </a:solidFill>
            <a:ln>
              <a:noFill/>
            </a:ln>
          </p:spPr>
          <p:txBody>
            <a:bodyPr anchorCtr="0" anchor="ctr"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1887"/>
                <a:buFont typeface="Arial"/>
                <a:buNone/>
              </a:pPr>
              <a:r>
                <a:rPr b="1" i="0" lang="en" sz="1887" u="none" cap="none" strike="noStrike">
                  <a:solidFill>
                    <a:schemeClr val="dk2"/>
                  </a:solidFill>
                  <a:latin typeface="Roboto"/>
                  <a:ea typeface="Roboto"/>
                  <a:cs typeface="Roboto"/>
                  <a:sym typeface="Roboto"/>
                </a:rPr>
                <a:t>FACEBOOK</a:t>
              </a:r>
              <a:endParaRPr b="1" i="0" sz="1887" u="none" cap="none" strike="noStrike">
                <a:solidFill>
                  <a:schemeClr val="dk2"/>
                </a:solidFill>
                <a:latin typeface="Roboto"/>
                <a:ea typeface="Roboto"/>
                <a:cs typeface="Roboto"/>
                <a:sym typeface="Roboto"/>
              </a:endParaRPr>
            </a:p>
          </p:txBody>
        </p:sp>
      </p:grpSp>
      <p:sp>
        <p:nvSpPr>
          <p:cNvPr id="1085" name="Google Shape;1085;p32"/>
          <p:cNvSpPr txBox="1"/>
          <p:nvPr/>
        </p:nvSpPr>
        <p:spPr>
          <a:xfrm>
            <a:off x="-707250" y="1888100"/>
            <a:ext cx="3000000" cy="494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12"/>
              <a:buFont typeface="Arial"/>
              <a:buNone/>
            </a:pPr>
            <a:r>
              <a:rPr b="1" i="0" lang="en" sz="2012" u="none" cap="none" strike="noStrike">
                <a:solidFill>
                  <a:srgbClr val="FFFFFF"/>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1086" name="Google Shape;1086;p32"/>
          <p:cNvSpPr/>
          <p:nvPr/>
        </p:nvSpPr>
        <p:spPr>
          <a:xfrm>
            <a:off x="1064930" y="1887640"/>
            <a:ext cx="861600" cy="848700"/>
          </a:xfrm>
          <a:prstGeom prst="rtTriangle">
            <a:avLst/>
          </a:prstGeom>
          <a:solidFill>
            <a:schemeClr val="dk2"/>
          </a:solidFill>
          <a:ln>
            <a:noFill/>
          </a:ln>
        </p:spPr>
        <p:txBody>
          <a:bodyPr anchorCtr="0" anchor="ctr" bIns="115025" lIns="115025" spcFirstLastPara="1" rIns="115025" wrap="square" tIns="115025">
            <a:noAutofit/>
          </a:bodyPr>
          <a:lstStyle/>
          <a:p>
            <a:pPr indent="0" lvl="0" marL="0" marR="0" rtl="0" algn="ctr">
              <a:lnSpc>
                <a:spcPct val="100000"/>
              </a:lnSpc>
              <a:spcBef>
                <a:spcPts val="0"/>
              </a:spcBef>
              <a:spcAft>
                <a:spcPts val="0"/>
              </a:spcAft>
              <a:buClr>
                <a:srgbClr val="000000"/>
              </a:buClr>
              <a:buSzPts val="1761"/>
              <a:buFont typeface="Arial"/>
              <a:buNone/>
            </a:pPr>
            <a:r>
              <a:t/>
            </a:r>
            <a:endParaRPr b="0" i="0" sz="1761" u="none" cap="none" strike="noStrike">
              <a:solidFill>
                <a:srgbClr val="000000"/>
              </a:solidFill>
              <a:latin typeface="Arial"/>
              <a:ea typeface="Arial"/>
              <a:cs typeface="Arial"/>
              <a:sym typeface="Arial"/>
            </a:endParaRPr>
          </a:p>
        </p:txBody>
      </p:sp>
      <p:sp>
        <p:nvSpPr>
          <p:cNvPr id="1087" name="Google Shape;1087;p32"/>
          <p:cNvSpPr/>
          <p:nvPr/>
        </p:nvSpPr>
        <p:spPr>
          <a:xfrm>
            <a:off x="6204672" y="2833186"/>
            <a:ext cx="524400" cy="516300"/>
          </a:xfrm>
          <a:prstGeom prst="mathMultiply">
            <a:avLst>
              <a:gd fmla="val 5080" name="adj1"/>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2"/>
          <p:cNvSpPr/>
          <p:nvPr/>
        </p:nvSpPr>
        <p:spPr>
          <a:xfrm>
            <a:off x="6189787" y="2088830"/>
            <a:ext cx="524400" cy="516300"/>
          </a:xfrm>
          <a:prstGeom prst="mathMultiply">
            <a:avLst>
              <a:gd fmla="val 5080" name="adj1"/>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2"/>
          <p:cNvSpPr/>
          <p:nvPr/>
        </p:nvSpPr>
        <p:spPr>
          <a:xfrm>
            <a:off x="6189647" y="1233948"/>
            <a:ext cx="524400" cy="516300"/>
          </a:xfrm>
          <a:prstGeom prst="mathMultiply">
            <a:avLst>
              <a:gd fmla="val 5080" name="adj1"/>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2"/>
          <p:cNvSpPr/>
          <p:nvPr/>
        </p:nvSpPr>
        <p:spPr>
          <a:xfrm rot="-2673672">
            <a:off x="4971007" y="1281914"/>
            <a:ext cx="387789" cy="147860"/>
          </a:xfrm>
          <a:prstGeom prst="corner">
            <a:avLst>
              <a:gd fmla="val 18804" name="adj1"/>
              <a:gd fmla="val 18145" name="adj2"/>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2"/>
          <p:cNvSpPr/>
          <p:nvPr/>
        </p:nvSpPr>
        <p:spPr>
          <a:xfrm rot="-2673672">
            <a:off x="4971007" y="3086789"/>
            <a:ext cx="387789" cy="147860"/>
          </a:xfrm>
          <a:prstGeom prst="corner">
            <a:avLst>
              <a:gd fmla="val 18804" name="adj1"/>
              <a:gd fmla="val 18145" name="adj2"/>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2"/>
          <p:cNvSpPr/>
          <p:nvPr/>
        </p:nvSpPr>
        <p:spPr>
          <a:xfrm rot="-2673672">
            <a:off x="4971007" y="3990101"/>
            <a:ext cx="387789" cy="147860"/>
          </a:xfrm>
          <a:prstGeom prst="corner">
            <a:avLst>
              <a:gd fmla="val 18804" name="adj1"/>
              <a:gd fmla="val 18145" name="adj2"/>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2"/>
          <p:cNvSpPr/>
          <p:nvPr/>
        </p:nvSpPr>
        <p:spPr>
          <a:xfrm rot="-2673672">
            <a:off x="6257957" y="3906589"/>
            <a:ext cx="387789" cy="147860"/>
          </a:xfrm>
          <a:prstGeom prst="corner">
            <a:avLst>
              <a:gd fmla="val 18804" name="adj1"/>
              <a:gd fmla="val 18145" name="adj2"/>
            </a:avLst>
          </a:prstGeom>
          <a:solidFill>
            <a:srgbClr val="FFFFFF"/>
          </a:solidFill>
          <a:ln>
            <a:noFill/>
          </a:ln>
        </p:spPr>
        <p:txBody>
          <a:bodyPr anchorCtr="0" anchor="ctr" bIns="115025" lIns="115025" spcFirstLastPara="1" rIns="115025" wrap="square" tIns="115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2"/>
          <p:cNvSpPr txBox="1"/>
          <p:nvPr/>
        </p:nvSpPr>
        <p:spPr>
          <a:xfrm>
            <a:off x="162275" y="0"/>
            <a:ext cx="2847600" cy="49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 sz="2200" u="none" cap="none" strike="noStrike">
                <a:solidFill>
                  <a:srgbClr val="470F03"/>
                </a:solidFill>
                <a:latin typeface="Libre Baskerville"/>
                <a:ea typeface="Libre Baskerville"/>
                <a:cs typeface="Libre Baskerville"/>
                <a:sym typeface="Libre Baskerville"/>
              </a:rPr>
              <a:t>Order Process</a:t>
            </a:r>
            <a:endParaRPr b="1" i="0" sz="2200" u="none" cap="none" strike="noStrike">
              <a:solidFill>
                <a:srgbClr val="470F03"/>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33"/>
          <p:cNvSpPr txBox="1"/>
          <p:nvPr>
            <p:ph type="ctrTitle"/>
          </p:nvPr>
        </p:nvSpPr>
        <p:spPr>
          <a:xfrm>
            <a:off x="1171650" y="1431750"/>
            <a:ext cx="6800700" cy="2280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6000"/>
              <a:buNone/>
            </a:pPr>
            <a:r>
              <a:rPr lang="en" sz="4200"/>
              <a:t>Marketing Plan</a:t>
            </a:r>
            <a:endParaRPr sz="4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38"/>
          <p:cNvSpPr/>
          <p:nvPr/>
        </p:nvSpPr>
        <p:spPr>
          <a:xfrm>
            <a:off x="2832100" y="1506900"/>
            <a:ext cx="4914900" cy="169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05" name="Google Shape;1105;p38"/>
          <p:cNvSpPr/>
          <p:nvPr/>
        </p:nvSpPr>
        <p:spPr>
          <a:xfrm>
            <a:off x="1676400" y="3563975"/>
            <a:ext cx="5550000" cy="14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06" name="Google Shape;1106;p38"/>
          <p:cNvSpPr/>
          <p:nvPr/>
        </p:nvSpPr>
        <p:spPr>
          <a:xfrm>
            <a:off x="2832100" y="992075"/>
            <a:ext cx="4914900" cy="405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07" name="Google Shape;1107;p38"/>
          <p:cNvSpPr txBox="1"/>
          <p:nvPr>
            <p:ph type="title"/>
          </p:nvPr>
        </p:nvSpPr>
        <p:spPr>
          <a:xfrm>
            <a:off x="618925" y="352700"/>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2300"/>
              <a:buNone/>
            </a:pPr>
            <a:r>
              <a:rPr lang="en">
                <a:solidFill>
                  <a:srgbClr val="470F03"/>
                </a:solidFill>
              </a:rPr>
              <a:t>Mariam Hassan</a:t>
            </a:r>
            <a:endParaRPr/>
          </a:p>
        </p:txBody>
      </p:sp>
      <p:pic>
        <p:nvPicPr>
          <p:cNvPr id="1108" name="Google Shape;1108;p38" title="Flux_Dev_As_an_expert_in_cultural_photography_and_portraiture__3.jpg"/>
          <p:cNvPicPr preferRelativeResize="0"/>
          <p:nvPr/>
        </p:nvPicPr>
        <p:blipFill rotWithShape="1">
          <a:blip r:embed="rId3">
            <a:alphaModFix/>
          </a:blip>
          <a:srcRect b="26698" l="0" r="0" t="6132"/>
          <a:stretch/>
        </p:blipFill>
        <p:spPr>
          <a:xfrm>
            <a:off x="618925" y="1094875"/>
            <a:ext cx="1905002" cy="1947148"/>
          </a:xfrm>
          <a:prstGeom prst="rect">
            <a:avLst/>
          </a:prstGeom>
          <a:noFill/>
          <a:ln>
            <a:noFill/>
          </a:ln>
        </p:spPr>
      </p:pic>
      <p:sp>
        <p:nvSpPr>
          <p:cNvPr id="1109" name="Google Shape;1109;p38"/>
          <p:cNvSpPr txBox="1"/>
          <p:nvPr/>
        </p:nvSpPr>
        <p:spPr>
          <a:xfrm>
            <a:off x="3278325" y="992075"/>
            <a:ext cx="4519500" cy="2076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600"/>
              <a:buFont typeface="Arial"/>
              <a:buNone/>
            </a:pPr>
            <a:r>
              <a:rPr b="1" i="0" lang="en" sz="1600" u="none" cap="none" strike="noStrike">
                <a:solidFill>
                  <a:srgbClr val="470F03"/>
                </a:solidFill>
                <a:latin typeface="Arial"/>
                <a:ea typeface="Arial"/>
                <a:cs typeface="Arial"/>
                <a:sym typeface="Arial"/>
              </a:rPr>
              <a:t>Demographics</a:t>
            </a:r>
            <a:endParaRPr b="1" i="0" sz="1600" u="none" cap="none" strike="noStrike">
              <a:solidFill>
                <a:srgbClr val="470F03"/>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400"/>
              <a:buFont typeface="Arial"/>
              <a:buNone/>
            </a:pPr>
            <a:r>
              <a:rPr b="1" i="0" lang="en" sz="1400" u="none" cap="none" strike="noStrike">
                <a:solidFill>
                  <a:srgbClr val="470F03"/>
                </a:solidFill>
                <a:latin typeface="Arial"/>
                <a:ea typeface="Arial"/>
                <a:cs typeface="Arial"/>
                <a:sym typeface="Arial"/>
              </a:rPr>
              <a:t>Age: </a:t>
            </a:r>
            <a:r>
              <a:rPr b="0" i="0" lang="en" sz="1400" u="none" cap="none" strike="noStrike">
                <a:solidFill>
                  <a:srgbClr val="470F03"/>
                </a:solidFill>
                <a:latin typeface="Arial"/>
                <a:ea typeface="Arial"/>
                <a:cs typeface="Arial"/>
                <a:sym typeface="Arial"/>
              </a:rPr>
              <a:t>25</a:t>
            </a:r>
            <a:br>
              <a:rPr b="1" i="0" lang="en" sz="1400" u="none" cap="none" strike="noStrike">
                <a:solidFill>
                  <a:srgbClr val="470F03"/>
                </a:solidFill>
                <a:latin typeface="Arial"/>
                <a:ea typeface="Arial"/>
                <a:cs typeface="Arial"/>
                <a:sym typeface="Arial"/>
              </a:rPr>
            </a:br>
            <a:r>
              <a:rPr b="1" i="0" lang="en" sz="1400" u="none" cap="none" strike="noStrike">
                <a:solidFill>
                  <a:srgbClr val="470F03"/>
                </a:solidFill>
                <a:latin typeface="Arial"/>
                <a:ea typeface="Arial"/>
                <a:cs typeface="Arial"/>
                <a:sym typeface="Arial"/>
              </a:rPr>
              <a:t>Marital Status: </a:t>
            </a:r>
            <a:r>
              <a:rPr b="0" i="0" lang="en" sz="1400" u="none" cap="none" strike="noStrike">
                <a:solidFill>
                  <a:srgbClr val="470F03"/>
                </a:solidFill>
                <a:latin typeface="Arial"/>
                <a:ea typeface="Arial"/>
                <a:cs typeface="Arial"/>
                <a:sym typeface="Arial"/>
              </a:rPr>
              <a:t>Engaged, wedding in 1 months</a:t>
            </a:r>
            <a:br>
              <a:rPr b="1" i="0" lang="en" sz="1400" u="none" cap="none" strike="noStrike">
                <a:solidFill>
                  <a:srgbClr val="470F03"/>
                </a:solidFill>
                <a:latin typeface="Arial"/>
                <a:ea typeface="Arial"/>
                <a:cs typeface="Arial"/>
                <a:sym typeface="Arial"/>
              </a:rPr>
            </a:br>
            <a:r>
              <a:rPr b="1" i="0" lang="en" sz="1400" u="none" cap="none" strike="noStrike">
                <a:solidFill>
                  <a:srgbClr val="470F03"/>
                </a:solidFill>
                <a:latin typeface="Arial"/>
                <a:ea typeface="Arial"/>
                <a:cs typeface="Arial"/>
                <a:sym typeface="Arial"/>
              </a:rPr>
              <a:t>Location: </a:t>
            </a:r>
            <a:r>
              <a:rPr b="0" i="0" lang="en" sz="1400" u="none" cap="none" strike="noStrike">
                <a:solidFill>
                  <a:srgbClr val="470F03"/>
                </a:solidFill>
                <a:latin typeface="Arial"/>
                <a:ea typeface="Arial"/>
                <a:cs typeface="Arial"/>
                <a:sym typeface="Arial"/>
              </a:rPr>
              <a:t>Alexandria, Egypt</a:t>
            </a:r>
            <a:br>
              <a:rPr b="1" i="0" lang="en" sz="1400" u="none" cap="none" strike="noStrike">
                <a:solidFill>
                  <a:srgbClr val="470F03"/>
                </a:solidFill>
                <a:latin typeface="Arial"/>
                <a:ea typeface="Arial"/>
                <a:cs typeface="Arial"/>
                <a:sym typeface="Arial"/>
              </a:rPr>
            </a:br>
            <a:r>
              <a:rPr b="1" i="0" lang="en" sz="1400" u="none" cap="none" strike="noStrike">
                <a:solidFill>
                  <a:srgbClr val="470F03"/>
                </a:solidFill>
                <a:latin typeface="Arial"/>
                <a:ea typeface="Arial"/>
                <a:cs typeface="Arial"/>
                <a:sym typeface="Arial"/>
              </a:rPr>
              <a:t>Occupation:</a:t>
            </a:r>
            <a:r>
              <a:rPr b="0" i="0" lang="en" sz="1400" u="none" cap="none" strike="noStrike">
                <a:solidFill>
                  <a:srgbClr val="470F03"/>
                </a:solidFill>
                <a:latin typeface="Arial"/>
                <a:ea typeface="Arial"/>
                <a:cs typeface="Arial"/>
                <a:sym typeface="Arial"/>
              </a:rPr>
              <a:t> Junior Architect</a:t>
            </a:r>
            <a:br>
              <a:rPr b="1" i="0" lang="en" sz="1400" u="none" cap="none" strike="noStrike">
                <a:solidFill>
                  <a:srgbClr val="470F03"/>
                </a:solidFill>
                <a:latin typeface="Arial"/>
                <a:ea typeface="Arial"/>
                <a:cs typeface="Arial"/>
                <a:sym typeface="Arial"/>
              </a:rPr>
            </a:br>
            <a:r>
              <a:rPr b="1" i="0" lang="en" sz="1400" u="none" cap="none" strike="noStrike">
                <a:solidFill>
                  <a:srgbClr val="470F03"/>
                </a:solidFill>
                <a:latin typeface="Arial"/>
                <a:ea typeface="Arial"/>
                <a:cs typeface="Arial"/>
                <a:sym typeface="Arial"/>
              </a:rPr>
              <a:t>Income: </a:t>
            </a:r>
            <a:r>
              <a:rPr b="0" i="0" lang="en" sz="1400" u="none" cap="none" strike="noStrike">
                <a:solidFill>
                  <a:srgbClr val="470F03"/>
                </a:solidFill>
                <a:latin typeface="Arial"/>
                <a:ea typeface="Arial"/>
                <a:cs typeface="Arial"/>
                <a:sym typeface="Arial"/>
              </a:rPr>
              <a:t>Middle-class (family-supported wedding budget)</a:t>
            </a:r>
            <a:endParaRPr b="0" i="0" sz="1400" u="none" cap="none" strike="noStrike">
              <a:solidFill>
                <a:srgbClr val="470F03"/>
              </a:solidFill>
              <a:latin typeface="Arial"/>
              <a:ea typeface="Arial"/>
              <a:cs typeface="Arial"/>
              <a:sym typeface="Arial"/>
            </a:endParaRPr>
          </a:p>
        </p:txBody>
      </p:sp>
      <p:sp>
        <p:nvSpPr>
          <p:cNvPr id="1110" name="Google Shape;1110;p38"/>
          <p:cNvSpPr txBox="1"/>
          <p:nvPr/>
        </p:nvSpPr>
        <p:spPr>
          <a:xfrm>
            <a:off x="1819800" y="3563975"/>
            <a:ext cx="4828800" cy="167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rgbClr val="470F03"/>
                </a:solidFill>
                <a:latin typeface="Arial"/>
                <a:ea typeface="Arial"/>
                <a:cs typeface="Arial"/>
                <a:sym typeface="Arial"/>
              </a:rPr>
              <a:t>Summary: </a:t>
            </a:r>
            <a:r>
              <a:rPr b="0" i="0" lang="en" sz="1100" u="none" cap="none" strike="noStrike">
                <a:solidFill>
                  <a:srgbClr val="470F03"/>
                </a:solidFill>
                <a:latin typeface="Arial"/>
                <a:ea typeface="Arial"/>
                <a:cs typeface="Arial"/>
                <a:sym typeface="Arial"/>
              </a:rPr>
              <a:t>A supportive figure 25 such as a sister, friend, or family planner who helps with wedding preparations. She’s detail-oriented, price-aware, and seeks designs that impress socially. She compares options before buying, values clear communication, reliable service, and on-time delivery. Trust matters most—when satisfied, she becomes a loyal customer for future family events.</a:t>
            </a:r>
            <a:endParaRPr b="0" i="0" sz="1100" u="none" cap="none" strike="noStrike">
              <a:solidFill>
                <a:srgbClr val="470F03"/>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470F03"/>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39"/>
          <p:cNvSpPr/>
          <p:nvPr/>
        </p:nvSpPr>
        <p:spPr>
          <a:xfrm>
            <a:off x="422600" y="1059200"/>
            <a:ext cx="5941500" cy="2499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16" name="Google Shape;1116;p39"/>
          <p:cNvSpPr txBox="1"/>
          <p:nvPr/>
        </p:nvSpPr>
        <p:spPr>
          <a:xfrm>
            <a:off x="571286" y="1095360"/>
            <a:ext cx="5716200" cy="209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Wants her wedding to stand out aesthetically on social media.</a:t>
            </a:r>
            <a:endParaRPr b="0" i="0" sz="1400" u="none" cap="none" strike="noStrike">
              <a:solidFill>
                <a:srgbClr val="470F03"/>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Seeks customized trays that reflect her personal taste and couple identity.</a:t>
            </a:r>
            <a:endParaRPr b="0" i="0" sz="1400" u="none" cap="none" strike="noStrike">
              <a:solidFill>
                <a:srgbClr val="470F03"/>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Balances tradition (Katb El-Ketab trays) with modern elegance.</a:t>
            </a:r>
            <a:endParaRPr b="0" i="0" sz="1400" u="none" cap="none" strike="noStrike">
              <a:solidFill>
                <a:srgbClr val="470F03"/>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Values affordability without looking cheap.</a:t>
            </a:r>
            <a:endParaRPr b="0" i="0" sz="1400" u="none" cap="none" strike="noStrike">
              <a:solidFill>
                <a:srgbClr val="470F03"/>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Desires emotional connection: trays symbolize the start of a family.</a:t>
            </a:r>
            <a:endParaRPr b="0" i="0" sz="1400" u="none" cap="none" strike="noStrike">
              <a:solidFill>
                <a:srgbClr val="470F03"/>
              </a:solidFill>
              <a:latin typeface="Arial"/>
              <a:ea typeface="Arial"/>
              <a:cs typeface="Arial"/>
              <a:sym typeface="Arial"/>
            </a:endParaRPr>
          </a:p>
        </p:txBody>
      </p:sp>
      <p:sp>
        <p:nvSpPr>
          <p:cNvPr id="1117" name="Google Shape;1117;p39"/>
          <p:cNvSpPr/>
          <p:nvPr/>
        </p:nvSpPr>
        <p:spPr>
          <a:xfrm>
            <a:off x="422600" y="257850"/>
            <a:ext cx="2187300" cy="442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1600"/>
              <a:buFont typeface="Arial"/>
              <a:buNone/>
            </a:pPr>
            <a:r>
              <a:rPr b="1" i="0" lang="en" sz="1600" u="none" cap="none" strike="noStrike">
                <a:solidFill>
                  <a:srgbClr val="470F03"/>
                </a:solidFill>
                <a:latin typeface="Arial"/>
                <a:ea typeface="Arial"/>
                <a:cs typeface="Arial"/>
                <a:sym typeface="Arial"/>
              </a:rPr>
              <a:t>Goals &amp; Motivations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40"/>
          <p:cNvSpPr/>
          <p:nvPr/>
        </p:nvSpPr>
        <p:spPr>
          <a:xfrm>
            <a:off x="381275" y="853700"/>
            <a:ext cx="6092400" cy="2298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23" name="Google Shape;1123;p40"/>
          <p:cNvSpPr txBox="1"/>
          <p:nvPr/>
        </p:nvSpPr>
        <p:spPr>
          <a:xfrm>
            <a:off x="502784" y="907419"/>
            <a:ext cx="584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Concerned about delivery risks (damaged trays in shipping).</a:t>
            </a:r>
            <a:endParaRPr b="0" i="0" sz="1400" u="none" cap="none" strike="noStrike">
              <a:solidFill>
                <a:srgbClr val="470F03"/>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Hesitant about trusting small businesses online (reviews, quality assurance).</a:t>
            </a:r>
            <a:endParaRPr b="0" i="0" sz="1400" u="none" cap="none" strike="noStrike">
              <a:solidFill>
                <a:srgbClr val="470F03"/>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Limited local availability — may not find the right design near her.</a:t>
            </a:r>
            <a:endParaRPr b="0" i="0" sz="1400" u="none" cap="none" strike="noStrike">
              <a:solidFill>
                <a:srgbClr val="470F03"/>
              </a:solidFill>
              <a:latin typeface="Arial"/>
              <a:ea typeface="Arial"/>
              <a:cs typeface="Arial"/>
              <a:sym typeface="Arial"/>
            </a:endParaRPr>
          </a:p>
          <a:p>
            <a:pPr indent="0" lvl="0" marL="0" marR="0" rtl="0" algn="l">
              <a:lnSpc>
                <a:spcPct val="100000"/>
              </a:lnSpc>
              <a:spcBef>
                <a:spcPts val="1200"/>
              </a:spcBef>
              <a:spcAft>
                <a:spcPts val="1200"/>
              </a:spcAft>
              <a:buClr>
                <a:srgbClr val="000000"/>
              </a:buClr>
              <a:buSzPts val="1400"/>
              <a:buFont typeface="Arial"/>
              <a:buNone/>
            </a:pPr>
            <a:r>
              <a:rPr b="0" i="0" lang="en" sz="1400" u="none" cap="none" strike="noStrike">
                <a:solidFill>
                  <a:srgbClr val="470F03"/>
                </a:solidFill>
                <a:latin typeface="Arial"/>
                <a:ea typeface="Arial"/>
                <a:cs typeface="Arial"/>
                <a:sym typeface="Arial"/>
              </a:rPr>
              <a:t>Budget-conscious: avoids overpriced “luxury” sellers.</a:t>
            </a:r>
            <a:endParaRPr b="0" i="0" sz="1400" u="none" cap="none" strike="noStrike">
              <a:solidFill>
                <a:srgbClr val="470F03"/>
              </a:solidFill>
              <a:latin typeface="Arial"/>
              <a:ea typeface="Arial"/>
              <a:cs typeface="Arial"/>
              <a:sym typeface="Arial"/>
            </a:endParaRPr>
          </a:p>
        </p:txBody>
      </p:sp>
      <p:sp>
        <p:nvSpPr>
          <p:cNvPr id="1124" name="Google Shape;1124;p40"/>
          <p:cNvSpPr/>
          <p:nvPr/>
        </p:nvSpPr>
        <p:spPr>
          <a:xfrm>
            <a:off x="381269" y="179450"/>
            <a:ext cx="2686200" cy="442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1600"/>
              <a:buFont typeface="Arial"/>
              <a:buNone/>
            </a:pPr>
            <a:r>
              <a:rPr b="1" i="0" lang="en" sz="1600" u="none" cap="none" strike="noStrike">
                <a:solidFill>
                  <a:srgbClr val="470F03"/>
                </a:solidFill>
                <a:latin typeface="Arial"/>
                <a:ea typeface="Arial"/>
                <a:cs typeface="Arial"/>
                <a:sym typeface="Arial"/>
              </a:rPr>
              <a:t>Challenges &amp; Pain Points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41"/>
          <p:cNvSpPr/>
          <p:nvPr/>
        </p:nvSpPr>
        <p:spPr>
          <a:xfrm>
            <a:off x="2832100" y="1506900"/>
            <a:ext cx="4914900" cy="169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30" name="Google Shape;1130;p41"/>
          <p:cNvSpPr/>
          <p:nvPr/>
        </p:nvSpPr>
        <p:spPr>
          <a:xfrm>
            <a:off x="980800" y="3366275"/>
            <a:ext cx="7161600" cy="169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31" name="Google Shape;1131;p41"/>
          <p:cNvSpPr/>
          <p:nvPr/>
        </p:nvSpPr>
        <p:spPr>
          <a:xfrm>
            <a:off x="2832100" y="992075"/>
            <a:ext cx="4914900" cy="405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32" name="Google Shape;1132;p41"/>
          <p:cNvSpPr txBox="1"/>
          <p:nvPr>
            <p:ph type="title"/>
          </p:nvPr>
        </p:nvSpPr>
        <p:spPr>
          <a:xfrm>
            <a:off x="618925" y="382500"/>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2300"/>
              <a:buNone/>
            </a:pPr>
            <a:r>
              <a:rPr lang="en" sz="2200">
                <a:solidFill>
                  <a:srgbClr val="470F03"/>
                </a:solidFill>
              </a:rPr>
              <a:t>Sara Mohamed </a:t>
            </a:r>
            <a:endParaRPr sz="3300"/>
          </a:p>
        </p:txBody>
      </p:sp>
      <p:pic>
        <p:nvPicPr>
          <p:cNvPr id="1133" name="Google Shape;1133;p41" title="Gemini_Generated_Image_lr1xcelr1xcelr1x.png"/>
          <p:cNvPicPr preferRelativeResize="0"/>
          <p:nvPr/>
        </p:nvPicPr>
        <p:blipFill rotWithShape="1">
          <a:blip r:embed="rId3">
            <a:alphaModFix/>
          </a:blip>
          <a:srcRect b="0" l="1085" r="1075" t="0"/>
          <a:stretch/>
        </p:blipFill>
        <p:spPr>
          <a:xfrm>
            <a:off x="618925" y="1094875"/>
            <a:ext cx="1905001" cy="1947149"/>
          </a:xfrm>
          <a:prstGeom prst="rect">
            <a:avLst/>
          </a:prstGeom>
          <a:noFill/>
          <a:ln>
            <a:noFill/>
          </a:ln>
        </p:spPr>
      </p:pic>
      <p:sp>
        <p:nvSpPr>
          <p:cNvPr id="1134" name="Google Shape;1134;p41"/>
          <p:cNvSpPr txBox="1"/>
          <p:nvPr/>
        </p:nvSpPr>
        <p:spPr>
          <a:xfrm>
            <a:off x="2857450" y="1045750"/>
            <a:ext cx="4864200" cy="208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600"/>
              <a:buFont typeface="Arial"/>
              <a:buNone/>
            </a:pPr>
            <a:r>
              <a:rPr b="1" i="0" lang="en" sz="1600" u="none" cap="none" strike="noStrike">
                <a:solidFill>
                  <a:srgbClr val="470F03"/>
                </a:solidFill>
                <a:latin typeface="Arial"/>
                <a:ea typeface="Arial"/>
                <a:cs typeface="Arial"/>
                <a:sym typeface="Arial"/>
              </a:rPr>
              <a:t>Demographic</a:t>
            </a:r>
            <a:endParaRPr b="1" i="0" sz="1600" u="none" cap="none" strike="noStrike">
              <a:solidFill>
                <a:srgbClr val="470F03"/>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200"/>
              <a:buFont typeface="Arial"/>
              <a:buNone/>
            </a:pPr>
            <a:r>
              <a:rPr b="1" i="0" lang="en" sz="1200" u="none" cap="none" strike="noStrike">
                <a:solidFill>
                  <a:srgbClr val="470F03"/>
                </a:solidFill>
                <a:latin typeface="Arial"/>
                <a:ea typeface="Arial"/>
                <a:cs typeface="Arial"/>
                <a:sym typeface="Arial"/>
              </a:rPr>
              <a:t>Age: </a:t>
            </a:r>
            <a:r>
              <a:rPr b="0" i="0" lang="en" sz="1200" u="none" cap="none" strike="noStrike">
                <a:solidFill>
                  <a:srgbClr val="470F03"/>
                </a:solidFill>
                <a:latin typeface="Arial"/>
                <a:ea typeface="Arial"/>
                <a:cs typeface="Arial"/>
                <a:sym typeface="Arial"/>
              </a:rPr>
              <a:t>21</a:t>
            </a:r>
            <a:br>
              <a:rPr b="0" i="0" lang="en" sz="1200" u="none" cap="none" strike="noStrike">
                <a:solidFill>
                  <a:srgbClr val="470F03"/>
                </a:solidFill>
                <a:latin typeface="Arial"/>
                <a:ea typeface="Arial"/>
                <a:cs typeface="Arial"/>
                <a:sym typeface="Arial"/>
              </a:rPr>
            </a:br>
            <a:r>
              <a:rPr b="1" i="0" lang="en" sz="1200" u="none" cap="none" strike="noStrike">
                <a:solidFill>
                  <a:srgbClr val="470F03"/>
                </a:solidFill>
                <a:latin typeface="Arial"/>
                <a:ea typeface="Arial"/>
                <a:cs typeface="Arial"/>
                <a:sym typeface="Arial"/>
              </a:rPr>
              <a:t>Marital Status: </a:t>
            </a:r>
            <a:r>
              <a:rPr b="0" i="0" lang="en" sz="1200" u="none" cap="none" strike="noStrike">
                <a:solidFill>
                  <a:schemeClr val="dk2"/>
                </a:solidFill>
                <a:latin typeface="Arial"/>
                <a:ea typeface="Arial"/>
                <a:cs typeface="Arial"/>
                <a:sym typeface="Arial"/>
              </a:rPr>
              <a:t>Planning for her engagement </a:t>
            </a:r>
            <a:br>
              <a:rPr b="0" i="0" lang="en" sz="1200" u="none" cap="none" strike="noStrike">
                <a:solidFill>
                  <a:srgbClr val="470F03"/>
                </a:solidFill>
                <a:latin typeface="Arial"/>
                <a:ea typeface="Arial"/>
                <a:cs typeface="Arial"/>
                <a:sym typeface="Arial"/>
              </a:rPr>
            </a:br>
            <a:r>
              <a:rPr b="1" i="0" lang="en" sz="1200" u="none" cap="none" strike="noStrike">
                <a:solidFill>
                  <a:srgbClr val="470F03"/>
                </a:solidFill>
                <a:latin typeface="Arial"/>
                <a:ea typeface="Arial"/>
                <a:cs typeface="Arial"/>
                <a:sym typeface="Arial"/>
              </a:rPr>
              <a:t>Location:</a:t>
            </a:r>
            <a:r>
              <a:rPr b="0" i="0" lang="en" sz="1200" u="none" cap="none" strike="noStrike">
                <a:solidFill>
                  <a:srgbClr val="470F03"/>
                </a:solidFill>
                <a:latin typeface="Arial"/>
                <a:ea typeface="Arial"/>
                <a:cs typeface="Arial"/>
                <a:sym typeface="Arial"/>
              </a:rPr>
              <a:t>Alexandria, Egypt</a:t>
            </a:r>
            <a:br>
              <a:rPr b="0" i="0" lang="en" sz="1200" u="none" cap="none" strike="noStrike">
                <a:solidFill>
                  <a:srgbClr val="470F03"/>
                </a:solidFill>
                <a:latin typeface="Arial"/>
                <a:ea typeface="Arial"/>
                <a:cs typeface="Arial"/>
                <a:sym typeface="Arial"/>
              </a:rPr>
            </a:br>
            <a:r>
              <a:rPr b="1" i="0" lang="en" sz="1200" u="none" cap="none" strike="noStrike">
                <a:solidFill>
                  <a:srgbClr val="470F03"/>
                </a:solidFill>
                <a:latin typeface="Arial"/>
                <a:ea typeface="Arial"/>
                <a:cs typeface="Arial"/>
                <a:sym typeface="Arial"/>
              </a:rPr>
              <a:t>Occupation: </a:t>
            </a:r>
            <a:r>
              <a:rPr b="0" i="0" lang="en" sz="1200" u="none" cap="none" strike="noStrike">
                <a:solidFill>
                  <a:srgbClr val="470F03"/>
                </a:solidFill>
                <a:latin typeface="Arial"/>
                <a:ea typeface="Arial"/>
                <a:cs typeface="Arial"/>
                <a:sym typeface="Arial"/>
              </a:rPr>
              <a:t>University student </a:t>
            </a:r>
            <a:br>
              <a:rPr b="0" i="0" lang="en" sz="1200" u="none" cap="none" strike="noStrike">
                <a:solidFill>
                  <a:srgbClr val="470F03"/>
                </a:solidFill>
                <a:latin typeface="Arial"/>
                <a:ea typeface="Arial"/>
                <a:cs typeface="Arial"/>
                <a:sym typeface="Arial"/>
              </a:rPr>
            </a:br>
            <a:r>
              <a:rPr b="1" i="0" lang="en" sz="1200" u="none" cap="none" strike="noStrike">
                <a:solidFill>
                  <a:srgbClr val="470F03"/>
                </a:solidFill>
                <a:latin typeface="Arial"/>
                <a:ea typeface="Arial"/>
                <a:cs typeface="Arial"/>
                <a:sym typeface="Arial"/>
              </a:rPr>
              <a:t>Income: </a:t>
            </a:r>
            <a:r>
              <a:rPr b="0" i="0" lang="en" sz="1200" u="none" cap="none" strike="noStrike">
                <a:solidFill>
                  <a:srgbClr val="470F03"/>
                </a:solidFill>
                <a:latin typeface="Arial"/>
                <a:ea typeface="Arial"/>
                <a:cs typeface="Arial"/>
                <a:sym typeface="Arial"/>
              </a:rPr>
              <a:t>Middle-class (budget-conscious, but prioritizes </a:t>
            </a:r>
            <a:r>
              <a:rPr b="0" i="0" lang="en" sz="1200" u="none" cap="none" strike="noStrike">
                <a:solidFill>
                  <a:schemeClr val="dk2"/>
                </a:solidFill>
                <a:latin typeface="Arial"/>
                <a:ea typeface="Arial"/>
                <a:cs typeface="Arial"/>
                <a:sym typeface="Arial"/>
              </a:rPr>
              <a:t>engagement </a:t>
            </a:r>
            <a:r>
              <a:rPr b="0" i="0" lang="en" sz="1200" u="none" cap="none" strike="noStrike">
                <a:solidFill>
                  <a:srgbClr val="470F03"/>
                </a:solidFill>
                <a:latin typeface="Arial"/>
                <a:ea typeface="Arial"/>
                <a:cs typeface="Arial"/>
                <a:sym typeface="Arial"/>
              </a:rPr>
              <a:t>expenses)</a:t>
            </a:r>
            <a:br>
              <a:rPr b="0" i="0" lang="en" sz="1200" u="none" cap="none" strike="noStrike">
                <a:solidFill>
                  <a:srgbClr val="470F03"/>
                </a:solidFill>
                <a:latin typeface="Arial"/>
                <a:ea typeface="Arial"/>
                <a:cs typeface="Arial"/>
                <a:sym typeface="Arial"/>
              </a:rPr>
            </a:br>
            <a:endParaRPr b="0" i="0" sz="1200" u="none" cap="none" strike="noStrike">
              <a:solidFill>
                <a:srgbClr val="470F03"/>
              </a:solidFill>
              <a:latin typeface="Arial"/>
              <a:ea typeface="Arial"/>
              <a:cs typeface="Arial"/>
              <a:sym typeface="Arial"/>
            </a:endParaRPr>
          </a:p>
        </p:txBody>
      </p:sp>
      <p:sp>
        <p:nvSpPr>
          <p:cNvPr id="1135" name="Google Shape;1135;p41"/>
          <p:cNvSpPr txBox="1"/>
          <p:nvPr/>
        </p:nvSpPr>
        <p:spPr>
          <a:xfrm>
            <a:off x="980800" y="3311425"/>
            <a:ext cx="7161600" cy="239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rgbClr val="470F03"/>
                </a:solidFill>
                <a:latin typeface="Arial"/>
                <a:ea typeface="Arial"/>
                <a:cs typeface="Arial"/>
                <a:sym typeface="Arial"/>
              </a:rPr>
              <a:t>Summary:</a:t>
            </a:r>
            <a:r>
              <a:rPr b="0" i="0" lang="en" sz="1200" u="none" cap="none" strike="noStrike">
                <a:solidFill>
                  <a:srgbClr val="470F03"/>
                </a:solidFill>
                <a:latin typeface="Arial"/>
                <a:ea typeface="Arial"/>
                <a:cs typeface="Arial"/>
                <a:sym typeface="Arial"/>
              </a:rPr>
              <a:t> Sara is a university student planning her engagement, wants a memorable, elegant celebration that blends tradition and modern style. She values affordable luxury and loves creative designs. She looks for inspiration on social media, especially TikTok, and enjoys seeing before and after transformations, bride showcases, and recommendations from friends.To appeal to her, brands should communicate in a warm, emotional tone and highlight messages like: “Customized luxury at accessible prices.” “Delivered safely, crafted with love.” Sara is drawn to content that shows a variety of designs and aligns with her evolving tastes.</a:t>
            </a:r>
            <a:endParaRPr b="0" i="0" sz="1200" u="none" cap="none" strike="noStrike">
              <a:solidFill>
                <a:srgbClr val="470F0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t/>
            </a:r>
            <a:endParaRPr b="0" i="0" sz="1200" u="none" cap="none" strike="noStrike">
              <a:solidFill>
                <a:srgbClr val="470F03"/>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200"/>
              <a:buFont typeface="Arial"/>
              <a:buNone/>
            </a:pPr>
            <a:r>
              <a:t/>
            </a:r>
            <a:endParaRPr b="0" i="0" sz="1200" u="none" cap="none" strike="noStrike">
              <a:solidFill>
                <a:srgbClr val="470F03"/>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42"/>
          <p:cNvSpPr/>
          <p:nvPr/>
        </p:nvSpPr>
        <p:spPr>
          <a:xfrm>
            <a:off x="330225" y="871838"/>
            <a:ext cx="6028200" cy="1364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41" name="Google Shape;1141;p42"/>
          <p:cNvSpPr txBox="1"/>
          <p:nvPr/>
        </p:nvSpPr>
        <p:spPr>
          <a:xfrm>
            <a:off x="330225" y="897325"/>
            <a:ext cx="6102000" cy="861300"/>
          </a:xfrm>
          <a:prstGeom prst="rect">
            <a:avLst/>
          </a:prstGeom>
          <a:noFill/>
          <a:ln>
            <a:noFill/>
          </a:ln>
        </p:spPr>
        <p:txBody>
          <a:bodyPr anchorCtr="0" anchor="t" bIns="91425" lIns="91425" spcFirstLastPara="1" rIns="91425" wrap="square" tIns="91425">
            <a:spAutoFit/>
          </a:bodyPr>
          <a:lstStyle/>
          <a:p>
            <a:pPr indent="0" lvl="0" marL="0" marR="0" rtl="0" algn="l">
              <a:lnSpc>
                <a:spcPct val="107000"/>
              </a:lnSpc>
              <a:spcBef>
                <a:spcPts val="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-Wants a beautiful, personalized engagement with elegant trays</a:t>
            </a:r>
            <a:endParaRPr b="0" i="0" sz="1400" u="none" cap="none" strike="noStrike">
              <a:solidFill>
                <a:srgbClr val="470F03"/>
              </a:solidFill>
              <a:latin typeface="Arial"/>
              <a:ea typeface="Arial"/>
              <a:cs typeface="Arial"/>
              <a:sym typeface="Arial"/>
            </a:endParaRPr>
          </a:p>
          <a:p>
            <a:pPr indent="0" lvl="0" marL="0" marR="0" rtl="0" algn="l">
              <a:lnSpc>
                <a:spcPct val="107000"/>
              </a:lnSpc>
              <a:spcBef>
                <a:spcPts val="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-Seeks something unique that impresses family &amp; guests</a:t>
            </a:r>
            <a:endParaRPr b="0" i="0" sz="1400" u="none" cap="none" strike="noStrike">
              <a:solidFill>
                <a:srgbClr val="470F03"/>
              </a:solidFill>
              <a:latin typeface="Arial"/>
              <a:ea typeface="Arial"/>
              <a:cs typeface="Arial"/>
              <a:sym typeface="Arial"/>
            </a:endParaRPr>
          </a:p>
          <a:p>
            <a:pPr indent="0" lvl="0" marL="0" marR="0" rtl="0" algn="l">
              <a:lnSpc>
                <a:spcPct val="107000"/>
              </a:lnSpc>
              <a:spcBef>
                <a:spcPts val="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-Values elegance, memorability, and family approval</a:t>
            </a:r>
            <a:endParaRPr b="0" i="0" sz="1400" u="none" cap="none" strike="noStrike">
              <a:solidFill>
                <a:srgbClr val="470F03"/>
              </a:solidFill>
              <a:latin typeface="Arial"/>
              <a:ea typeface="Arial"/>
              <a:cs typeface="Arial"/>
              <a:sym typeface="Arial"/>
            </a:endParaRPr>
          </a:p>
        </p:txBody>
      </p:sp>
      <p:sp>
        <p:nvSpPr>
          <p:cNvPr id="1142" name="Google Shape;1142;p42"/>
          <p:cNvSpPr/>
          <p:nvPr/>
        </p:nvSpPr>
        <p:spPr>
          <a:xfrm>
            <a:off x="354800" y="122275"/>
            <a:ext cx="2204100" cy="442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1600"/>
              <a:buFont typeface="Arial"/>
              <a:buNone/>
            </a:pPr>
            <a:r>
              <a:rPr b="1" i="0" lang="en" sz="1600" u="none" cap="none" strike="noStrike">
                <a:solidFill>
                  <a:srgbClr val="470F03"/>
                </a:solidFill>
                <a:latin typeface="Arial"/>
                <a:ea typeface="Arial"/>
                <a:cs typeface="Arial"/>
                <a:sym typeface="Arial"/>
              </a:rPr>
              <a:t>Goals &amp; Motivations</a:t>
            </a:r>
            <a:endParaRPr b="0" i="0" sz="1400" u="none" cap="none" strike="noStrike">
              <a:solidFill>
                <a:srgbClr val="000000"/>
              </a:solidFill>
              <a:latin typeface="Montserrat"/>
              <a:ea typeface="Montserrat"/>
              <a:cs typeface="Montserrat"/>
              <a:sym typeface="Montserrat"/>
            </a:endParaRPr>
          </a:p>
        </p:txBody>
      </p:sp>
      <p:sp>
        <p:nvSpPr>
          <p:cNvPr id="1143" name="Google Shape;1143;p42"/>
          <p:cNvSpPr/>
          <p:nvPr/>
        </p:nvSpPr>
        <p:spPr>
          <a:xfrm>
            <a:off x="334863" y="3311050"/>
            <a:ext cx="6092700" cy="125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44" name="Google Shape;1144;p42"/>
          <p:cNvSpPr txBox="1"/>
          <p:nvPr/>
        </p:nvSpPr>
        <p:spPr>
          <a:xfrm>
            <a:off x="359610" y="3311050"/>
            <a:ext cx="6043200" cy="1322400"/>
          </a:xfrm>
          <a:prstGeom prst="rect">
            <a:avLst/>
          </a:prstGeom>
          <a:noFill/>
          <a:ln>
            <a:noFill/>
          </a:ln>
        </p:spPr>
        <p:txBody>
          <a:bodyPr anchorCtr="0" anchor="t" bIns="91425" lIns="91425" spcFirstLastPara="1" rIns="91425" wrap="square" tIns="91425">
            <a:spAutoFit/>
          </a:bodyPr>
          <a:lstStyle/>
          <a:p>
            <a:pPr indent="0" lvl="0" marL="0" marR="0" rtl="0" algn="l">
              <a:lnSpc>
                <a:spcPct val="107000"/>
              </a:lnSpc>
              <a:spcBef>
                <a:spcPts val="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-Overwhelmed with too many choices</a:t>
            </a:r>
            <a:endParaRPr b="0" i="0" sz="1400" u="none" cap="none" strike="noStrike">
              <a:solidFill>
                <a:srgbClr val="470F03"/>
              </a:solidFill>
              <a:latin typeface="Arial"/>
              <a:ea typeface="Arial"/>
              <a:cs typeface="Arial"/>
              <a:sym typeface="Arial"/>
            </a:endParaRPr>
          </a:p>
          <a:p>
            <a:pPr indent="0" lvl="0" marL="0" marR="0" rtl="0" algn="l">
              <a:lnSpc>
                <a:spcPct val="107000"/>
              </a:lnSpc>
              <a:spcBef>
                <a:spcPts val="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-Struggles to find something both unique and affordable</a:t>
            </a:r>
            <a:endParaRPr b="0" i="0" sz="1400" u="none" cap="none" strike="noStrike">
              <a:solidFill>
                <a:srgbClr val="470F03"/>
              </a:solidFill>
              <a:latin typeface="Arial"/>
              <a:ea typeface="Arial"/>
              <a:cs typeface="Arial"/>
              <a:sym typeface="Arial"/>
            </a:endParaRPr>
          </a:p>
          <a:p>
            <a:pPr indent="0" lvl="0" marL="0" marR="0" rtl="0" algn="l">
              <a:lnSpc>
                <a:spcPct val="107000"/>
              </a:lnSpc>
              <a:spcBef>
                <a:spcPts val="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-Concerned about staying within budget while still getting uniqueness.</a:t>
            </a:r>
            <a:endParaRPr b="0" i="0" sz="1400" u="none" cap="none" strike="noStrike">
              <a:solidFill>
                <a:srgbClr val="470F03"/>
              </a:solidFill>
              <a:latin typeface="Arial"/>
              <a:ea typeface="Arial"/>
              <a:cs typeface="Arial"/>
              <a:sym typeface="Arial"/>
            </a:endParaRPr>
          </a:p>
          <a:p>
            <a:pPr indent="0" lvl="0" marL="0" marR="0" rtl="0" algn="l">
              <a:lnSpc>
                <a:spcPct val="107000"/>
              </a:lnSpc>
              <a:spcBef>
                <a:spcPts val="0"/>
              </a:spcBef>
              <a:spcAft>
                <a:spcPts val="0"/>
              </a:spcAft>
              <a:buClr>
                <a:srgbClr val="000000"/>
              </a:buClr>
              <a:buSzPts val="1400"/>
              <a:buFont typeface="Arial"/>
              <a:buNone/>
            </a:pPr>
            <a:r>
              <a:rPr b="0" i="0" lang="en" sz="1400" u="none" cap="none" strike="noStrike">
                <a:solidFill>
                  <a:srgbClr val="470F03"/>
                </a:solidFill>
                <a:latin typeface="Arial"/>
                <a:ea typeface="Arial"/>
                <a:cs typeface="Arial"/>
                <a:sym typeface="Arial"/>
              </a:rPr>
              <a:t>-Worries about quality not matching photos or inspiration boards.</a:t>
            </a:r>
            <a:endParaRPr b="0" i="0" sz="1400" u="none" cap="none" strike="noStrike">
              <a:solidFill>
                <a:srgbClr val="470F03"/>
              </a:solidFill>
              <a:latin typeface="Arial"/>
              <a:ea typeface="Arial"/>
              <a:cs typeface="Arial"/>
              <a:sym typeface="Arial"/>
            </a:endParaRPr>
          </a:p>
          <a:p>
            <a:pPr indent="0" lvl="0" marL="0" marR="0" rtl="0" algn="ctr">
              <a:lnSpc>
                <a:spcPct val="107000"/>
              </a:lnSpc>
              <a:spcBef>
                <a:spcPts val="0"/>
              </a:spcBef>
              <a:spcAft>
                <a:spcPts val="0"/>
              </a:spcAft>
              <a:buClr>
                <a:srgbClr val="000000"/>
              </a:buClr>
              <a:buSzPts val="1400"/>
              <a:buFont typeface="Arial"/>
              <a:buNone/>
            </a:pPr>
            <a:r>
              <a:t/>
            </a:r>
            <a:endParaRPr b="0" i="0" sz="1400" u="none" cap="none" strike="noStrike">
              <a:solidFill>
                <a:srgbClr val="470F03"/>
              </a:solidFill>
              <a:latin typeface="Arial"/>
              <a:ea typeface="Arial"/>
              <a:cs typeface="Arial"/>
              <a:sym typeface="Arial"/>
            </a:endParaRPr>
          </a:p>
        </p:txBody>
      </p:sp>
      <p:sp>
        <p:nvSpPr>
          <p:cNvPr id="1145" name="Google Shape;1145;p42"/>
          <p:cNvSpPr/>
          <p:nvPr/>
        </p:nvSpPr>
        <p:spPr>
          <a:xfrm>
            <a:off x="310231" y="2543600"/>
            <a:ext cx="2737200" cy="442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1600"/>
              <a:buFont typeface="Arial"/>
              <a:buNone/>
            </a:pPr>
            <a:r>
              <a:rPr b="1" i="0" lang="en" sz="1600" u="none" cap="none" strike="noStrike">
                <a:solidFill>
                  <a:srgbClr val="470F03"/>
                </a:solidFill>
                <a:latin typeface="Arial"/>
                <a:ea typeface="Arial"/>
                <a:cs typeface="Arial"/>
                <a:sym typeface="Arial"/>
              </a:rPr>
              <a:t>Challenges &amp; Pain Points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43"/>
          <p:cNvSpPr/>
          <p:nvPr/>
        </p:nvSpPr>
        <p:spPr>
          <a:xfrm>
            <a:off x="2832100" y="1506900"/>
            <a:ext cx="4914900" cy="169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51" name="Google Shape;1151;p43"/>
          <p:cNvSpPr/>
          <p:nvPr/>
        </p:nvSpPr>
        <p:spPr>
          <a:xfrm>
            <a:off x="2832100" y="992075"/>
            <a:ext cx="4914900" cy="405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52" name="Google Shape;1152;p43"/>
          <p:cNvSpPr txBox="1"/>
          <p:nvPr>
            <p:ph type="title"/>
          </p:nvPr>
        </p:nvSpPr>
        <p:spPr>
          <a:xfrm>
            <a:off x="618925" y="382500"/>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SzPts val="2300"/>
              <a:buNone/>
            </a:pPr>
            <a:r>
              <a:rPr b="0" lang="en" sz="2200">
                <a:latin typeface="Arial"/>
                <a:ea typeface="Arial"/>
                <a:cs typeface="Arial"/>
                <a:sym typeface="Arial"/>
              </a:rPr>
              <a:t>Nour Omar</a:t>
            </a:r>
            <a:endParaRPr sz="2200"/>
          </a:p>
        </p:txBody>
      </p:sp>
      <p:sp>
        <p:nvSpPr>
          <p:cNvPr id="1153" name="Google Shape;1153;p43"/>
          <p:cNvSpPr txBox="1"/>
          <p:nvPr/>
        </p:nvSpPr>
        <p:spPr>
          <a:xfrm>
            <a:off x="2857450" y="1045750"/>
            <a:ext cx="4864200" cy="219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600"/>
              <a:buFont typeface="Arial"/>
              <a:buNone/>
            </a:pPr>
            <a:r>
              <a:rPr b="1" i="0" lang="en" sz="1600" u="none" cap="none" strike="noStrike">
                <a:solidFill>
                  <a:srgbClr val="470F03"/>
                </a:solidFill>
                <a:latin typeface="Arial"/>
                <a:ea typeface="Arial"/>
                <a:cs typeface="Arial"/>
                <a:sym typeface="Arial"/>
              </a:rPr>
              <a:t>Demographic</a:t>
            </a:r>
            <a:endParaRPr b="1" i="0" sz="1600" u="none" cap="none" strike="noStrike">
              <a:solidFill>
                <a:srgbClr val="470F03"/>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200"/>
              <a:buFont typeface="Arial"/>
              <a:buNone/>
            </a:pPr>
            <a:r>
              <a:rPr b="1" i="0" lang="en" sz="1200" u="none" cap="none" strike="noStrike">
                <a:solidFill>
                  <a:schemeClr val="dk2"/>
                </a:solidFill>
                <a:latin typeface="Arial"/>
                <a:ea typeface="Arial"/>
                <a:cs typeface="Arial"/>
                <a:sym typeface="Arial"/>
              </a:rPr>
              <a:t>Age: </a:t>
            </a:r>
            <a:r>
              <a:rPr b="0" i="0" lang="en" sz="1200" u="none" cap="none" strike="noStrike">
                <a:solidFill>
                  <a:schemeClr val="dk2"/>
                </a:solidFill>
                <a:latin typeface="Arial"/>
                <a:ea typeface="Arial"/>
                <a:cs typeface="Arial"/>
                <a:sym typeface="Arial"/>
              </a:rPr>
              <a:t>23</a:t>
            </a:r>
            <a:br>
              <a:rPr b="0" i="0" lang="en" sz="1200" u="none" cap="none" strike="noStrike">
                <a:solidFill>
                  <a:schemeClr val="dk2"/>
                </a:solidFill>
                <a:latin typeface="Arial"/>
                <a:ea typeface="Arial"/>
                <a:cs typeface="Arial"/>
                <a:sym typeface="Arial"/>
              </a:rPr>
            </a:br>
            <a:r>
              <a:rPr b="1" i="0" lang="en" sz="1200" u="none" cap="none" strike="noStrike">
                <a:solidFill>
                  <a:schemeClr val="dk2"/>
                </a:solidFill>
                <a:latin typeface="Arial"/>
                <a:ea typeface="Arial"/>
                <a:cs typeface="Arial"/>
                <a:sym typeface="Arial"/>
              </a:rPr>
              <a:t>Location:</a:t>
            </a:r>
            <a:r>
              <a:rPr b="0" i="0" lang="en" sz="1200" u="none" cap="none" strike="noStrike">
                <a:solidFill>
                  <a:schemeClr val="dk2"/>
                </a:solidFill>
                <a:latin typeface="Arial"/>
                <a:ea typeface="Arial"/>
                <a:cs typeface="Arial"/>
                <a:sym typeface="Arial"/>
              </a:rPr>
              <a:t> Alexandria</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200"/>
              <a:buFont typeface="Arial"/>
              <a:buNone/>
            </a:pPr>
            <a:r>
              <a:rPr b="1" i="0" lang="en" sz="1200" u="none" cap="none" strike="noStrike">
                <a:solidFill>
                  <a:schemeClr val="dk2"/>
                </a:solidFill>
                <a:latin typeface="Arial"/>
                <a:ea typeface="Arial"/>
                <a:cs typeface="Arial"/>
                <a:sym typeface="Arial"/>
              </a:rPr>
              <a:t>Education:</a:t>
            </a:r>
            <a:r>
              <a:rPr b="0" i="0" lang="en" sz="1200" u="none" cap="none" strike="noStrike">
                <a:solidFill>
                  <a:schemeClr val="dk2"/>
                </a:solidFill>
                <a:latin typeface="Arial"/>
                <a:ea typeface="Arial"/>
                <a:cs typeface="Arial"/>
                <a:sym typeface="Arial"/>
              </a:rPr>
              <a:t> University graduate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200"/>
              <a:buFont typeface="Arial"/>
              <a:buNone/>
            </a:pPr>
            <a:r>
              <a:rPr b="1" i="0" lang="en" sz="1200" u="none" cap="none" strike="noStrike">
                <a:solidFill>
                  <a:schemeClr val="dk2"/>
                </a:solidFill>
                <a:latin typeface="Arial"/>
                <a:ea typeface="Arial"/>
                <a:cs typeface="Arial"/>
                <a:sym typeface="Arial"/>
              </a:rPr>
              <a:t>Status:</a:t>
            </a:r>
            <a:r>
              <a:rPr b="0" i="0" lang="en" sz="1200" u="none" cap="none" strike="noStrike">
                <a:solidFill>
                  <a:schemeClr val="dk2"/>
                </a:solidFill>
                <a:latin typeface="Arial"/>
                <a:ea typeface="Arial"/>
                <a:cs typeface="Arial"/>
                <a:sym typeface="Arial"/>
              </a:rPr>
              <a:t> Engaged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1200"/>
              </a:spcBef>
              <a:spcAft>
                <a:spcPts val="1200"/>
              </a:spcAft>
              <a:buClr>
                <a:srgbClr val="000000"/>
              </a:buClr>
              <a:buSzPts val="1200"/>
              <a:buFont typeface="Arial"/>
              <a:buNone/>
            </a:pPr>
            <a:r>
              <a:rPr b="1" i="0" lang="en" sz="1200" u="none" cap="none" strike="noStrike">
                <a:solidFill>
                  <a:schemeClr val="dk2"/>
                </a:solidFill>
                <a:latin typeface="Arial"/>
                <a:ea typeface="Arial"/>
                <a:cs typeface="Arial"/>
                <a:sym typeface="Arial"/>
              </a:rPr>
              <a:t>Income:</a:t>
            </a:r>
            <a:r>
              <a:rPr b="0" i="0" lang="en" sz="1200" u="none" cap="none" strike="noStrike">
                <a:solidFill>
                  <a:schemeClr val="dk2"/>
                </a:solidFill>
                <a:latin typeface="Arial"/>
                <a:ea typeface="Arial"/>
                <a:cs typeface="Arial"/>
                <a:sym typeface="Arial"/>
              </a:rPr>
              <a:t> Middle income </a:t>
            </a:r>
            <a:br>
              <a:rPr b="0" i="0" lang="en" sz="1200" u="none" cap="none" strike="noStrike">
                <a:solidFill>
                  <a:srgbClr val="470F03"/>
                </a:solidFill>
                <a:latin typeface="Arial"/>
                <a:ea typeface="Arial"/>
                <a:cs typeface="Arial"/>
                <a:sym typeface="Arial"/>
              </a:rPr>
            </a:br>
            <a:endParaRPr b="0" i="0" sz="1200" u="none" cap="none" strike="noStrike">
              <a:solidFill>
                <a:srgbClr val="470F03"/>
              </a:solidFill>
              <a:latin typeface="Arial"/>
              <a:ea typeface="Arial"/>
              <a:cs typeface="Arial"/>
              <a:sym typeface="Arial"/>
            </a:endParaRPr>
          </a:p>
        </p:txBody>
      </p:sp>
      <p:sp>
        <p:nvSpPr>
          <p:cNvPr id="1154" name="Google Shape;1154;p43"/>
          <p:cNvSpPr/>
          <p:nvPr/>
        </p:nvSpPr>
        <p:spPr>
          <a:xfrm>
            <a:off x="1676400" y="3563975"/>
            <a:ext cx="5550000" cy="14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155" name="Google Shape;1155;p43"/>
          <p:cNvSpPr txBox="1"/>
          <p:nvPr/>
        </p:nvSpPr>
        <p:spPr>
          <a:xfrm>
            <a:off x="1676400" y="3512900"/>
            <a:ext cx="5550000" cy="179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rgbClr val="470F03"/>
                </a:solidFill>
                <a:latin typeface="Arial"/>
                <a:ea typeface="Arial"/>
                <a:cs typeface="Arial"/>
                <a:sym typeface="Arial"/>
              </a:rPr>
              <a:t>Summary:</a:t>
            </a:r>
            <a:r>
              <a:rPr b="0" i="0" lang="en" sz="1200" u="none" cap="none" strike="noStrike">
                <a:solidFill>
                  <a:srgbClr val="470F03"/>
                </a:solidFill>
                <a:latin typeface="Arial"/>
                <a:ea typeface="Arial"/>
                <a:cs typeface="Arial"/>
                <a:sym typeface="Arial"/>
              </a:rPr>
              <a:t> Interests: Weddings, handmade décor, TikTok trends, personal style Needs: Handmade décor &amp; accessories for engagement and “Katb Ketab” Goals: Make her day unique, capture memories, add a personal touch Motives: High quality, special handmade design Barriers: Fear of late delivery or product breaking Online Behavior: Active on Instagram &amp; TikTok, follows wedding pages</a:t>
            </a:r>
            <a:endParaRPr b="0" i="0" sz="1200" u="none" cap="none" strike="noStrike">
              <a:solidFill>
                <a:srgbClr val="470F03"/>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200"/>
              <a:buFont typeface="Arial"/>
              <a:buNone/>
            </a:pPr>
            <a:r>
              <a:t/>
            </a:r>
            <a:endParaRPr b="0" i="0" sz="1200" u="none" cap="none" strike="noStrike">
              <a:solidFill>
                <a:srgbClr val="470F03"/>
              </a:solidFill>
              <a:latin typeface="Arial"/>
              <a:ea typeface="Arial"/>
              <a:cs typeface="Arial"/>
              <a:sym typeface="Arial"/>
            </a:endParaRPr>
          </a:p>
        </p:txBody>
      </p:sp>
      <p:pic>
        <p:nvPicPr>
          <p:cNvPr id="1156" name="Google Shape;1156;p43" title="WhatsApp Image 2025-09-22 at 15.52.20_f4385503.jpg"/>
          <p:cNvPicPr preferRelativeResize="0"/>
          <p:nvPr/>
        </p:nvPicPr>
        <p:blipFill rotWithShape="1">
          <a:blip r:embed="rId3">
            <a:alphaModFix/>
          </a:blip>
          <a:srcRect b="0" l="0" r="0" t="0"/>
          <a:stretch/>
        </p:blipFill>
        <p:spPr>
          <a:xfrm>
            <a:off x="398125" y="955200"/>
            <a:ext cx="2252900" cy="225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
          <p:cNvSpPr txBox="1"/>
          <p:nvPr>
            <p:ph type="title"/>
          </p:nvPr>
        </p:nvSpPr>
        <p:spPr>
          <a:xfrm>
            <a:off x="618925" y="522175"/>
            <a:ext cx="3095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Table Of Contents</a:t>
            </a:r>
            <a:endParaRPr/>
          </a:p>
        </p:txBody>
      </p:sp>
      <p:sp>
        <p:nvSpPr>
          <p:cNvPr id="537" name="Google Shape;537;p4"/>
          <p:cNvSpPr/>
          <p:nvPr/>
        </p:nvSpPr>
        <p:spPr>
          <a:xfrm>
            <a:off x="2737088" y="1405775"/>
            <a:ext cx="668700" cy="66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cap="none" strike="noStrike">
                <a:solidFill>
                  <a:schemeClr val="dk2"/>
                </a:solidFill>
                <a:latin typeface="Libre Baskerville"/>
                <a:ea typeface="Libre Baskerville"/>
                <a:cs typeface="Libre Baskerville"/>
                <a:sym typeface="Libre Baskerville"/>
              </a:rPr>
              <a:t>01</a:t>
            </a:r>
            <a:endParaRPr b="0" i="0" sz="1400" cap="none" strike="noStrike">
              <a:solidFill>
                <a:schemeClr val="dk2"/>
              </a:solidFill>
              <a:latin typeface="Arial"/>
              <a:ea typeface="Arial"/>
              <a:cs typeface="Arial"/>
              <a:sym typeface="Arial"/>
            </a:endParaRPr>
          </a:p>
        </p:txBody>
      </p:sp>
      <p:sp>
        <p:nvSpPr>
          <p:cNvPr id="538" name="Google Shape;538;p4"/>
          <p:cNvSpPr/>
          <p:nvPr/>
        </p:nvSpPr>
        <p:spPr>
          <a:xfrm>
            <a:off x="2737088" y="2154425"/>
            <a:ext cx="668700" cy="66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dk2"/>
                </a:solidFill>
                <a:latin typeface="Libre Baskerville"/>
                <a:ea typeface="Libre Baskerville"/>
                <a:cs typeface="Libre Baskerville"/>
                <a:sym typeface="Libre Baskerville"/>
              </a:rPr>
              <a:t>02</a:t>
            </a:r>
            <a:endParaRPr b="0" i="0" sz="1400" u="none" cap="none" strike="noStrike">
              <a:solidFill>
                <a:schemeClr val="dk2"/>
              </a:solidFill>
              <a:latin typeface="Arial"/>
              <a:ea typeface="Arial"/>
              <a:cs typeface="Arial"/>
              <a:sym typeface="Arial"/>
            </a:endParaRPr>
          </a:p>
        </p:txBody>
      </p:sp>
      <p:sp>
        <p:nvSpPr>
          <p:cNvPr id="539" name="Google Shape;539;p4"/>
          <p:cNvSpPr/>
          <p:nvPr/>
        </p:nvSpPr>
        <p:spPr>
          <a:xfrm>
            <a:off x="2737088" y="2903075"/>
            <a:ext cx="668700" cy="66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dk2"/>
                </a:solidFill>
                <a:latin typeface="Libre Baskerville"/>
                <a:ea typeface="Libre Baskerville"/>
                <a:cs typeface="Libre Baskerville"/>
                <a:sym typeface="Libre Baskerville"/>
              </a:rPr>
              <a:t>03</a:t>
            </a:r>
            <a:endParaRPr b="0" i="0" sz="1400" u="none" cap="none" strike="noStrike">
              <a:solidFill>
                <a:schemeClr val="dk2"/>
              </a:solidFill>
              <a:latin typeface="Arial"/>
              <a:ea typeface="Arial"/>
              <a:cs typeface="Arial"/>
              <a:sym typeface="Arial"/>
            </a:endParaRPr>
          </a:p>
        </p:txBody>
      </p:sp>
      <p:sp>
        <p:nvSpPr>
          <p:cNvPr id="540" name="Google Shape;540;p4"/>
          <p:cNvSpPr/>
          <p:nvPr/>
        </p:nvSpPr>
        <p:spPr>
          <a:xfrm>
            <a:off x="2737088" y="3651725"/>
            <a:ext cx="668700" cy="66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dk2"/>
                </a:solidFill>
                <a:latin typeface="Libre Baskerville"/>
                <a:ea typeface="Libre Baskerville"/>
                <a:cs typeface="Libre Baskerville"/>
                <a:sym typeface="Libre Baskerville"/>
              </a:rPr>
              <a:t>04</a:t>
            </a:r>
            <a:endParaRPr b="0" i="0" sz="1400" u="none" cap="none" strike="noStrike">
              <a:solidFill>
                <a:schemeClr val="dk2"/>
              </a:solidFill>
              <a:latin typeface="Arial"/>
              <a:ea typeface="Arial"/>
              <a:cs typeface="Arial"/>
              <a:sym typeface="Arial"/>
            </a:endParaRPr>
          </a:p>
        </p:txBody>
      </p:sp>
      <p:sp>
        <p:nvSpPr>
          <p:cNvPr id="541" name="Google Shape;541;p4"/>
          <p:cNvSpPr/>
          <p:nvPr/>
        </p:nvSpPr>
        <p:spPr>
          <a:xfrm>
            <a:off x="5658263" y="1405775"/>
            <a:ext cx="668700" cy="66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dk2"/>
                </a:solidFill>
                <a:latin typeface="Libre Baskerville"/>
                <a:ea typeface="Libre Baskerville"/>
                <a:cs typeface="Libre Baskerville"/>
                <a:sym typeface="Libre Baskerville"/>
              </a:rPr>
              <a:t>05</a:t>
            </a:r>
            <a:endParaRPr b="0" i="0" sz="1400" u="none" cap="none" strike="noStrike">
              <a:solidFill>
                <a:schemeClr val="dk2"/>
              </a:solidFill>
              <a:latin typeface="Arial"/>
              <a:ea typeface="Arial"/>
              <a:cs typeface="Arial"/>
              <a:sym typeface="Arial"/>
            </a:endParaRPr>
          </a:p>
        </p:txBody>
      </p:sp>
      <p:sp>
        <p:nvSpPr>
          <p:cNvPr id="542" name="Google Shape;542;p4"/>
          <p:cNvSpPr/>
          <p:nvPr/>
        </p:nvSpPr>
        <p:spPr>
          <a:xfrm>
            <a:off x="5658263" y="2154425"/>
            <a:ext cx="668700" cy="66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dk2"/>
                </a:solidFill>
                <a:latin typeface="Libre Baskerville"/>
                <a:ea typeface="Libre Baskerville"/>
                <a:cs typeface="Libre Baskerville"/>
                <a:sym typeface="Libre Baskerville"/>
              </a:rPr>
              <a:t>06</a:t>
            </a:r>
            <a:endParaRPr b="0" i="0" sz="1400" u="none" cap="none" strike="noStrike">
              <a:solidFill>
                <a:schemeClr val="dk2"/>
              </a:solidFill>
              <a:latin typeface="Arial"/>
              <a:ea typeface="Arial"/>
              <a:cs typeface="Arial"/>
              <a:sym typeface="Arial"/>
            </a:endParaRPr>
          </a:p>
        </p:txBody>
      </p:sp>
      <p:sp>
        <p:nvSpPr>
          <p:cNvPr id="543" name="Google Shape;543;p4"/>
          <p:cNvSpPr txBox="1"/>
          <p:nvPr>
            <p:ph idx="1" type="subTitle"/>
          </p:nvPr>
        </p:nvSpPr>
        <p:spPr>
          <a:xfrm>
            <a:off x="3405800" y="1568675"/>
            <a:ext cx="1373100" cy="3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Introduction</a:t>
            </a:r>
            <a:endParaRPr/>
          </a:p>
        </p:txBody>
      </p:sp>
      <p:sp>
        <p:nvSpPr>
          <p:cNvPr id="544" name="Google Shape;544;p4"/>
          <p:cNvSpPr txBox="1"/>
          <p:nvPr>
            <p:ph idx="1" type="subTitle"/>
          </p:nvPr>
        </p:nvSpPr>
        <p:spPr>
          <a:xfrm>
            <a:off x="3405800" y="2317325"/>
            <a:ext cx="1711800" cy="3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Objectives SMART</a:t>
            </a:r>
            <a:endParaRPr/>
          </a:p>
        </p:txBody>
      </p:sp>
      <p:sp>
        <p:nvSpPr>
          <p:cNvPr id="545" name="Google Shape;545;p4"/>
          <p:cNvSpPr txBox="1"/>
          <p:nvPr>
            <p:ph idx="1" type="subTitle"/>
          </p:nvPr>
        </p:nvSpPr>
        <p:spPr>
          <a:xfrm>
            <a:off x="3405800" y="3065975"/>
            <a:ext cx="1711800" cy="3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Marketing Mix</a:t>
            </a:r>
            <a:endParaRPr/>
          </a:p>
        </p:txBody>
      </p:sp>
      <p:sp>
        <p:nvSpPr>
          <p:cNvPr id="546" name="Google Shape;546;p4"/>
          <p:cNvSpPr txBox="1"/>
          <p:nvPr>
            <p:ph idx="1" type="subTitle"/>
          </p:nvPr>
        </p:nvSpPr>
        <p:spPr>
          <a:xfrm>
            <a:off x="3405800" y="3814625"/>
            <a:ext cx="1373100" cy="3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Segmentation</a:t>
            </a:r>
            <a:endParaRPr/>
          </a:p>
        </p:txBody>
      </p:sp>
      <p:sp>
        <p:nvSpPr>
          <p:cNvPr id="547" name="Google Shape;547;p4"/>
          <p:cNvSpPr txBox="1"/>
          <p:nvPr>
            <p:ph idx="1" type="subTitle"/>
          </p:nvPr>
        </p:nvSpPr>
        <p:spPr>
          <a:xfrm>
            <a:off x="6326975" y="1568675"/>
            <a:ext cx="1711800" cy="3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Value Proposition</a:t>
            </a:r>
            <a:endParaRPr/>
          </a:p>
        </p:txBody>
      </p:sp>
      <p:sp>
        <p:nvSpPr>
          <p:cNvPr id="548" name="Google Shape;548;p4"/>
          <p:cNvSpPr txBox="1"/>
          <p:nvPr>
            <p:ph idx="1" type="subTitle"/>
          </p:nvPr>
        </p:nvSpPr>
        <p:spPr>
          <a:xfrm>
            <a:off x="6326975" y="2317325"/>
            <a:ext cx="1711800" cy="3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Accounts Analysis</a:t>
            </a:r>
            <a:endParaRPr/>
          </a:p>
        </p:txBody>
      </p:sp>
      <p:sp>
        <p:nvSpPr>
          <p:cNvPr id="549" name="Google Shape;549;p4"/>
          <p:cNvSpPr/>
          <p:nvPr/>
        </p:nvSpPr>
        <p:spPr>
          <a:xfrm>
            <a:off x="5658263" y="2903075"/>
            <a:ext cx="668700" cy="66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dk2"/>
                </a:solidFill>
                <a:latin typeface="Libre Baskerville"/>
                <a:ea typeface="Libre Baskerville"/>
                <a:cs typeface="Libre Baskerville"/>
                <a:sym typeface="Libre Baskerville"/>
              </a:rPr>
              <a:t>07</a:t>
            </a:r>
            <a:endParaRPr b="0" i="0" sz="1400" u="none" cap="none" strike="noStrike">
              <a:solidFill>
                <a:schemeClr val="dk2"/>
              </a:solidFill>
              <a:latin typeface="Arial"/>
              <a:ea typeface="Arial"/>
              <a:cs typeface="Arial"/>
              <a:sym typeface="Arial"/>
            </a:endParaRPr>
          </a:p>
        </p:txBody>
      </p:sp>
      <p:sp>
        <p:nvSpPr>
          <p:cNvPr id="550" name="Google Shape;550;p4"/>
          <p:cNvSpPr txBox="1"/>
          <p:nvPr>
            <p:ph idx="1" type="subTitle"/>
          </p:nvPr>
        </p:nvSpPr>
        <p:spPr>
          <a:xfrm>
            <a:off x="6326975" y="3065975"/>
            <a:ext cx="1934100" cy="3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Competitive Analysis</a:t>
            </a:r>
            <a:endParaRPr/>
          </a:p>
        </p:txBody>
      </p:sp>
      <p:sp>
        <p:nvSpPr>
          <p:cNvPr id="551" name="Google Shape;551;p4"/>
          <p:cNvSpPr/>
          <p:nvPr/>
        </p:nvSpPr>
        <p:spPr>
          <a:xfrm>
            <a:off x="5658263" y="3651725"/>
            <a:ext cx="668700" cy="66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dk2"/>
                </a:solidFill>
                <a:latin typeface="Libre Baskerville"/>
                <a:ea typeface="Libre Baskerville"/>
                <a:cs typeface="Libre Baskerville"/>
                <a:sym typeface="Libre Baskerville"/>
              </a:rPr>
              <a:t>08</a:t>
            </a:r>
            <a:endParaRPr b="0" i="0" sz="1400" u="none" cap="none" strike="noStrike">
              <a:solidFill>
                <a:schemeClr val="dk2"/>
              </a:solidFill>
              <a:latin typeface="Arial"/>
              <a:ea typeface="Arial"/>
              <a:cs typeface="Arial"/>
              <a:sym typeface="Arial"/>
            </a:endParaRPr>
          </a:p>
        </p:txBody>
      </p:sp>
      <p:sp>
        <p:nvSpPr>
          <p:cNvPr id="552" name="Google Shape;552;p4"/>
          <p:cNvSpPr txBox="1"/>
          <p:nvPr>
            <p:ph idx="1" type="subTitle"/>
          </p:nvPr>
        </p:nvSpPr>
        <p:spPr>
          <a:xfrm>
            <a:off x="6326975" y="3814625"/>
            <a:ext cx="1934100" cy="3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Marketing Plan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44"/>
          <p:cNvSpPr txBox="1"/>
          <p:nvPr>
            <p:ph type="title"/>
          </p:nvPr>
        </p:nvSpPr>
        <p:spPr>
          <a:xfrm>
            <a:off x="618925" y="522175"/>
            <a:ext cx="3590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300"/>
              <a:buFont typeface="Arial"/>
              <a:buNone/>
            </a:pPr>
            <a:r>
              <a:rPr lang="en"/>
              <a:t>Creatives </a:t>
            </a:r>
            <a:endParaRPr/>
          </a:p>
        </p:txBody>
      </p:sp>
      <p:sp>
        <p:nvSpPr>
          <p:cNvPr id="1162" name="Google Shape;1162;p44"/>
          <p:cNvSpPr txBox="1"/>
          <p:nvPr>
            <p:ph idx="1" type="subTitle"/>
          </p:nvPr>
        </p:nvSpPr>
        <p:spPr>
          <a:xfrm>
            <a:off x="0" y="1503600"/>
            <a:ext cx="3757200" cy="474900"/>
          </a:xfrm>
          <a:prstGeom prst="rect">
            <a:avLst/>
          </a:prstGeom>
          <a:noFill/>
          <a:ln>
            <a:noFill/>
          </a:ln>
        </p:spPr>
        <p:txBody>
          <a:bodyPr anchorCtr="0" anchor="b" bIns="91425" lIns="91425" spcFirstLastPara="1" rIns="91425" wrap="square" tIns="91425">
            <a:noAutofit/>
          </a:bodyPr>
          <a:lstStyle/>
          <a:p>
            <a:pPr indent="0" lvl="0" marL="0" rtl="1" algn="ctr">
              <a:lnSpc>
                <a:spcPct val="100000"/>
              </a:lnSpc>
              <a:spcBef>
                <a:spcPts val="0"/>
              </a:spcBef>
              <a:spcAft>
                <a:spcPts val="0"/>
              </a:spcAft>
              <a:buSzPts val="1800"/>
              <a:buNone/>
            </a:pPr>
            <a:r>
              <a:rPr lang="en" sz="1700"/>
              <a:t>أكتشف الأناقة مع أريام</a:t>
            </a:r>
            <a:endParaRPr sz="1700"/>
          </a:p>
        </p:txBody>
      </p:sp>
      <p:sp>
        <p:nvSpPr>
          <p:cNvPr id="1163" name="Google Shape;1163;p44"/>
          <p:cNvSpPr txBox="1"/>
          <p:nvPr>
            <p:ph idx="2" type="body"/>
          </p:nvPr>
        </p:nvSpPr>
        <p:spPr>
          <a:xfrm>
            <a:off x="466525" y="2123400"/>
            <a:ext cx="3021600" cy="2328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b="1" lang="en"/>
              <a:t>في فرق كبير بين الجاهز والهاند ميد ✨</a:t>
            </a:r>
            <a:endParaRPr b="1"/>
          </a:p>
          <a:p>
            <a:pPr indent="0" lvl="0" marL="0" rtl="0" algn="r">
              <a:lnSpc>
                <a:spcPct val="100000"/>
              </a:lnSpc>
              <a:spcBef>
                <a:spcPts val="0"/>
              </a:spcBef>
              <a:spcAft>
                <a:spcPts val="0"/>
              </a:spcAft>
              <a:buSzPts val="1400"/>
              <a:buNone/>
            </a:pPr>
            <a:r>
              <a:rPr b="1" lang="en"/>
              <a:t>الجاهز = نسخة اتعملت آلاف المرات.</a:t>
            </a:r>
            <a:endParaRPr b="1"/>
          </a:p>
          <a:p>
            <a:pPr indent="0" lvl="0" marL="0" rtl="0" algn="r">
              <a:lnSpc>
                <a:spcPct val="100000"/>
              </a:lnSpc>
              <a:spcBef>
                <a:spcPts val="0"/>
              </a:spcBef>
              <a:spcAft>
                <a:spcPts val="0"/>
              </a:spcAft>
              <a:buSzPts val="1400"/>
              <a:buNone/>
            </a:pPr>
            <a:r>
              <a:rPr b="1" lang="en"/>
              <a:t>الهاند ميد = قطعة واحدة معمولة بإيدين، بتفاصيل متفصلة على ذوقك 💍🌸</a:t>
            </a:r>
            <a:endParaRPr b="1"/>
          </a:p>
          <a:p>
            <a:pPr indent="0" lvl="0" marL="0" rtl="0" algn="r">
              <a:lnSpc>
                <a:spcPct val="100000"/>
              </a:lnSpc>
              <a:spcBef>
                <a:spcPts val="0"/>
              </a:spcBef>
              <a:spcAft>
                <a:spcPts val="0"/>
              </a:spcAft>
              <a:buSzPts val="1400"/>
              <a:buNone/>
            </a:pPr>
            <a:r>
              <a:t/>
            </a:r>
            <a:endParaRPr b="1"/>
          </a:p>
          <a:p>
            <a:pPr indent="0" lvl="0" marL="0" rtl="0" algn="r">
              <a:lnSpc>
                <a:spcPct val="100000"/>
              </a:lnSpc>
              <a:spcBef>
                <a:spcPts val="0"/>
              </a:spcBef>
              <a:spcAft>
                <a:spcPts val="0"/>
              </a:spcAft>
              <a:buSzPts val="1400"/>
              <a:buNone/>
            </a:pPr>
            <a:r>
              <a:rPr b="1" lang="en"/>
              <a:t>عشان كده مفيش صينيتين زي بعض… .</a:t>
            </a:r>
            <a:endParaRPr b="1"/>
          </a:p>
          <a:p>
            <a:pPr indent="0" lvl="0" marL="0" rtl="0" algn="r">
              <a:lnSpc>
                <a:spcPct val="100000"/>
              </a:lnSpc>
              <a:spcBef>
                <a:spcPts val="0"/>
              </a:spcBef>
              <a:spcAft>
                <a:spcPts val="0"/>
              </a:spcAft>
              <a:buSzPts val="1400"/>
              <a:buNone/>
            </a:pPr>
            <a:r>
              <a:rPr b="1" lang="en"/>
              <a:t>اللي في بالك هو اللي هيتنفذ."</a:t>
            </a:r>
            <a:endParaRPr b="1"/>
          </a:p>
          <a:p>
            <a:pPr indent="0" lvl="0" marL="0" rtl="0" algn="r">
              <a:lnSpc>
                <a:spcPct val="100000"/>
              </a:lnSpc>
              <a:spcBef>
                <a:spcPts val="0"/>
              </a:spcBef>
              <a:spcAft>
                <a:spcPts val="0"/>
              </a:spcAft>
              <a:buSzPts val="1400"/>
              <a:buNone/>
            </a:pPr>
            <a:r>
              <a:t/>
            </a:r>
            <a:endParaRPr/>
          </a:p>
        </p:txBody>
      </p:sp>
      <p:sp>
        <p:nvSpPr>
          <p:cNvPr id="1164" name="Google Shape;1164;p44"/>
          <p:cNvSpPr/>
          <p:nvPr/>
        </p:nvSpPr>
        <p:spPr>
          <a:xfrm>
            <a:off x="4621000" y="-9750"/>
            <a:ext cx="4274700" cy="5153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1165" name="Google Shape;1165;p44" title="Pastel_Ivory_Refined_Vintage_Sliding_Product_Photo_Collage_TikTok.mp4">
            <a:hlinkClick r:id="rId3"/>
          </p:cNvPr>
          <p:cNvPicPr preferRelativeResize="0"/>
          <p:nvPr/>
        </p:nvPicPr>
        <p:blipFill rotWithShape="1">
          <a:blip r:embed="rId4">
            <a:alphaModFix/>
          </a:blip>
          <a:srcRect b="0" l="0" r="0" t="0"/>
          <a:stretch/>
        </p:blipFill>
        <p:spPr>
          <a:xfrm>
            <a:off x="5311737" y="-4800"/>
            <a:ext cx="2893225" cy="51434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1000"/>
                                        <p:tgtEl>
                                          <p:spTgt spid="1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5"/>
          <p:cNvSpPr txBox="1"/>
          <p:nvPr>
            <p:ph idx="1" type="subTitle"/>
          </p:nvPr>
        </p:nvSpPr>
        <p:spPr>
          <a:xfrm>
            <a:off x="530725" y="1493350"/>
            <a:ext cx="2893200" cy="474900"/>
          </a:xfrm>
          <a:prstGeom prst="rect">
            <a:avLst/>
          </a:prstGeom>
          <a:noFill/>
          <a:ln>
            <a:noFill/>
          </a:ln>
        </p:spPr>
        <p:txBody>
          <a:bodyPr anchorCtr="0" anchor="b" bIns="91425" lIns="91425" spcFirstLastPara="1" rIns="91425" wrap="square" tIns="91425">
            <a:noAutofit/>
          </a:bodyPr>
          <a:lstStyle/>
          <a:p>
            <a:pPr indent="0" lvl="0" marL="0" rtl="1" algn="ctr">
              <a:lnSpc>
                <a:spcPct val="100000"/>
              </a:lnSpc>
              <a:spcBef>
                <a:spcPts val="0"/>
              </a:spcBef>
              <a:spcAft>
                <a:spcPts val="0"/>
              </a:spcAft>
              <a:buSzPts val="1800"/>
              <a:buNone/>
            </a:pPr>
            <a:r>
              <a:rPr lang="en" sz="1600"/>
              <a:t>حلمك هيحول ل حقيقة</a:t>
            </a:r>
            <a:endParaRPr sz="1600"/>
          </a:p>
        </p:txBody>
      </p:sp>
      <p:sp>
        <p:nvSpPr>
          <p:cNvPr id="1171" name="Google Shape;1171;p45"/>
          <p:cNvSpPr txBox="1"/>
          <p:nvPr>
            <p:ph idx="2" type="body"/>
          </p:nvPr>
        </p:nvSpPr>
        <p:spPr>
          <a:xfrm>
            <a:off x="466525" y="2123400"/>
            <a:ext cx="3021600" cy="2533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b="1" lang="en"/>
              <a:t>كل عروسة بتدور على تفاصيل يومها المميز.. والبوكيه من أهم التفاصيل اللي بتكمل فرحتها 💐</a:t>
            </a:r>
            <a:endParaRPr b="1"/>
          </a:p>
          <a:p>
            <a:pPr indent="0" lvl="0" marL="0" rtl="0" algn="r">
              <a:lnSpc>
                <a:spcPct val="100000"/>
              </a:lnSpc>
              <a:spcBef>
                <a:spcPts val="0"/>
              </a:spcBef>
              <a:spcAft>
                <a:spcPts val="0"/>
              </a:spcAft>
              <a:buSzPts val="1400"/>
              <a:buNone/>
            </a:pPr>
            <a:r>
              <a:rPr b="1" lang="en"/>
              <a:t>مع أريام ، أي تصميم بتحلمي بيه ممكن يتحول لحقيقة بنفس الجمال والإتقان ✨</a:t>
            </a:r>
            <a:endParaRPr b="1"/>
          </a:p>
          <a:p>
            <a:pPr indent="0" lvl="0" marL="0" rtl="0" algn="r">
              <a:lnSpc>
                <a:spcPct val="100000"/>
              </a:lnSpc>
              <a:spcBef>
                <a:spcPts val="0"/>
              </a:spcBef>
              <a:spcAft>
                <a:spcPts val="0"/>
              </a:spcAft>
              <a:buSzPts val="1400"/>
              <a:buNone/>
            </a:pPr>
            <a:r>
              <a:t/>
            </a:r>
            <a:endParaRPr b="1"/>
          </a:p>
          <a:p>
            <a:pPr indent="0" lvl="0" marL="0" rtl="0" algn="r">
              <a:lnSpc>
                <a:spcPct val="100000"/>
              </a:lnSpc>
              <a:spcBef>
                <a:spcPts val="0"/>
              </a:spcBef>
              <a:spcAft>
                <a:spcPts val="0"/>
              </a:spcAft>
              <a:buSzPts val="1400"/>
              <a:buNone/>
            </a:pPr>
            <a:r>
              <a:rPr b="1" lang="en"/>
              <a:t>شوفي الفيديو.. وإحنا هننفذلك البوكيه اللي تختاريه بالضبط، علشان يومك يبقى كامل زي ما تتمنيه 💖</a:t>
            </a:r>
            <a:endParaRPr b="1"/>
          </a:p>
          <a:p>
            <a:pPr indent="0" lvl="0" marL="0" rtl="0" algn="r">
              <a:lnSpc>
                <a:spcPct val="100000"/>
              </a:lnSpc>
              <a:spcBef>
                <a:spcPts val="0"/>
              </a:spcBef>
              <a:spcAft>
                <a:spcPts val="0"/>
              </a:spcAft>
              <a:buSzPts val="1400"/>
              <a:buNone/>
            </a:pPr>
            <a:r>
              <a:t/>
            </a:r>
            <a:endParaRPr b="1"/>
          </a:p>
          <a:p>
            <a:pPr indent="0" lvl="0" marL="0" rtl="0" algn="r">
              <a:lnSpc>
                <a:spcPct val="100000"/>
              </a:lnSpc>
              <a:spcBef>
                <a:spcPts val="0"/>
              </a:spcBef>
              <a:spcAft>
                <a:spcPts val="0"/>
              </a:spcAft>
              <a:buSzPts val="1400"/>
              <a:buNone/>
            </a:pPr>
            <a:r>
              <a:rPr b="1" lang="en"/>
              <a:t>📍 اطلبوا دلوقتي.. والتوصيل متاح لكل المحافظات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a:p>
        </p:txBody>
      </p:sp>
      <p:sp>
        <p:nvSpPr>
          <p:cNvPr id="1172" name="Google Shape;1172;p45"/>
          <p:cNvSpPr txBox="1"/>
          <p:nvPr>
            <p:ph type="title"/>
          </p:nvPr>
        </p:nvSpPr>
        <p:spPr>
          <a:xfrm>
            <a:off x="618925" y="522175"/>
            <a:ext cx="3987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300"/>
              <a:buFont typeface="Arial"/>
              <a:buNone/>
            </a:pPr>
            <a:r>
              <a:rPr lang="en"/>
              <a:t>Creatives </a:t>
            </a:r>
            <a:endParaRPr/>
          </a:p>
        </p:txBody>
      </p:sp>
      <p:sp>
        <p:nvSpPr>
          <p:cNvPr id="1173" name="Google Shape;1173;p45"/>
          <p:cNvSpPr/>
          <p:nvPr/>
        </p:nvSpPr>
        <p:spPr>
          <a:xfrm>
            <a:off x="4621000" y="-9750"/>
            <a:ext cx="4274700" cy="5153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1174" name="Google Shape;1174;p45" title="IMG_8340.MOV">
            <a:hlinkClick r:id="rId3"/>
          </p:cNvPr>
          <p:cNvPicPr preferRelativeResize="0"/>
          <p:nvPr/>
        </p:nvPicPr>
        <p:blipFill rotWithShape="1">
          <a:blip r:embed="rId4">
            <a:alphaModFix/>
          </a:blip>
          <a:srcRect b="0" l="0" r="0" t="0"/>
          <a:stretch/>
        </p:blipFill>
        <p:spPr>
          <a:xfrm>
            <a:off x="5311739" y="-4800"/>
            <a:ext cx="2893223"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46"/>
          <p:cNvSpPr txBox="1"/>
          <p:nvPr>
            <p:ph idx="1" type="subTitle"/>
          </p:nvPr>
        </p:nvSpPr>
        <p:spPr>
          <a:xfrm>
            <a:off x="466525" y="1513850"/>
            <a:ext cx="3021600" cy="474900"/>
          </a:xfrm>
          <a:prstGeom prst="rect">
            <a:avLst/>
          </a:prstGeom>
          <a:noFill/>
          <a:ln>
            <a:noFill/>
          </a:ln>
        </p:spPr>
        <p:txBody>
          <a:bodyPr anchorCtr="0" anchor="b" bIns="91425" lIns="91425" spcFirstLastPara="1" rIns="91425" wrap="square" tIns="91425">
            <a:noAutofit/>
          </a:bodyPr>
          <a:lstStyle/>
          <a:p>
            <a:pPr indent="0" lvl="0" marL="0" rtl="1" algn="ctr">
              <a:lnSpc>
                <a:spcPct val="100000"/>
              </a:lnSpc>
              <a:spcBef>
                <a:spcPts val="0"/>
              </a:spcBef>
              <a:spcAft>
                <a:spcPts val="0"/>
              </a:spcAft>
              <a:buSzPts val="1800"/>
              <a:buNone/>
            </a:pPr>
            <a:r>
              <a:rPr lang="en"/>
              <a:t>خطوبتك قربت ؟</a:t>
            </a:r>
            <a:endParaRPr sz="1700"/>
          </a:p>
        </p:txBody>
      </p:sp>
      <p:sp>
        <p:nvSpPr>
          <p:cNvPr id="1180" name="Google Shape;1180;p46"/>
          <p:cNvSpPr txBox="1"/>
          <p:nvPr>
            <p:ph idx="2" type="body"/>
          </p:nvPr>
        </p:nvSpPr>
        <p:spPr>
          <a:xfrm>
            <a:off x="466525" y="2123400"/>
            <a:ext cx="3021600" cy="2328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t>ف</a:t>
            </a:r>
            <a:r>
              <a:rPr b="1" lang="en"/>
              <a:t>ي أريام ، بنصمملك مرايات وصواني الخطوبة بحب وأناقة وبأدق التفاصيل، علشان يومك يفضل ذكرى ما تتنسيش ✨</a:t>
            </a:r>
            <a:endParaRPr b="1"/>
          </a:p>
          <a:p>
            <a:pPr indent="0" lvl="0" marL="0" rtl="0" algn="r">
              <a:lnSpc>
                <a:spcPct val="100000"/>
              </a:lnSpc>
              <a:spcBef>
                <a:spcPts val="0"/>
              </a:spcBef>
              <a:spcAft>
                <a:spcPts val="0"/>
              </a:spcAft>
              <a:buSzPts val="1400"/>
              <a:buNone/>
            </a:pPr>
            <a:r>
              <a:rPr b="1" lang="en"/>
              <a:t>ديكور معمول بإيدين شغوفة، خامات فاخرة، وتصميم مخصوص ليكي إنتي.</a:t>
            </a:r>
            <a:endParaRPr b="1"/>
          </a:p>
          <a:p>
            <a:pPr indent="0" lvl="0" marL="0" rtl="0" algn="r">
              <a:lnSpc>
                <a:spcPct val="100000"/>
              </a:lnSpc>
              <a:spcBef>
                <a:spcPts val="0"/>
              </a:spcBef>
              <a:spcAft>
                <a:spcPts val="0"/>
              </a:spcAft>
              <a:buSzPts val="1400"/>
              <a:buNone/>
            </a:pPr>
            <a:r>
              <a:t/>
            </a:r>
            <a:endParaRPr b="1"/>
          </a:p>
          <a:p>
            <a:pPr indent="0" lvl="0" marL="0" rtl="0" algn="r">
              <a:lnSpc>
                <a:spcPct val="100000"/>
              </a:lnSpc>
              <a:spcBef>
                <a:spcPts val="0"/>
              </a:spcBef>
              <a:spcAft>
                <a:spcPts val="0"/>
              </a:spcAft>
              <a:buSzPts val="1400"/>
              <a:buNone/>
            </a:pPr>
            <a:r>
              <a:rPr b="1" lang="en"/>
              <a:t>كلمينا دلوقتي واطلبي مراية خطوبتك المميزة من أريام</a:t>
            </a:r>
            <a:endParaRPr b="1"/>
          </a:p>
          <a:p>
            <a:pPr indent="0" lvl="0" marL="0" rtl="0" algn="l">
              <a:lnSpc>
                <a:spcPct val="100000"/>
              </a:lnSpc>
              <a:spcBef>
                <a:spcPts val="0"/>
              </a:spcBef>
              <a:spcAft>
                <a:spcPts val="0"/>
              </a:spcAft>
              <a:buSzPts val="1400"/>
              <a:buNone/>
            </a:pPr>
            <a:r>
              <a:t/>
            </a:r>
            <a:endParaRPr/>
          </a:p>
        </p:txBody>
      </p:sp>
      <p:sp>
        <p:nvSpPr>
          <p:cNvPr id="1181" name="Google Shape;1181;p46"/>
          <p:cNvSpPr txBox="1"/>
          <p:nvPr>
            <p:ph type="title"/>
          </p:nvPr>
        </p:nvSpPr>
        <p:spPr>
          <a:xfrm>
            <a:off x="618925" y="522175"/>
            <a:ext cx="4046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300"/>
              <a:buFont typeface="Arial"/>
              <a:buNone/>
            </a:pPr>
            <a:r>
              <a:rPr lang="en"/>
              <a:t>Creatives </a:t>
            </a:r>
            <a:endParaRPr/>
          </a:p>
        </p:txBody>
      </p:sp>
      <p:sp>
        <p:nvSpPr>
          <p:cNvPr id="1182" name="Google Shape;1182;p46"/>
          <p:cNvSpPr/>
          <p:nvPr/>
        </p:nvSpPr>
        <p:spPr>
          <a:xfrm>
            <a:off x="4665025" y="-4950"/>
            <a:ext cx="4274700" cy="5218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1183" name="Google Shape;1183;p46" title="IMG_8285.MOV">
            <a:hlinkClick r:id="rId3"/>
          </p:cNvPr>
          <p:cNvPicPr preferRelativeResize="0"/>
          <p:nvPr/>
        </p:nvPicPr>
        <p:blipFill rotWithShape="1">
          <a:blip r:embed="rId4">
            <a:alphaModFix/>
          </a:blip>
          <a:srcRect b="0" l="0" r="0" t="0"/>
          <a:stretch/>
        </p:blipFill>
        <p:spPr>
          <a:xfrm>
            <a:off x="5313393" y="0"/>
            <a:ext cx="2935582" cy="521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47"/>
          <p:cNvSpPr txBox="1"/>
          <p:nvPr>
            <p:ph idx="1" type="subTitle"/>
          </p:nvPr>
        </p:nvSpPr>
        <p:spPr>
          <a:xfrm>
            <a:off x="0" y="1503600"/>
            <a:ext cx="3021600" cy="47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Before and After video</a:t>
            </a:r>
            <a:endParaRPr/>
          </a:p>
        </p:txBody>
      </p:sp>
      <p:sp>
        <p:nvSpPr>
          <p:cNvPr id="1189" name="Google Shape;1189;p47"/>
          <p:cNvSpPr txBox="1"/>
          <p:nvPr>
            <p:ph type="title"/>
          </p:nvPr>
        </p:nvSpPr>
        <p:spPr>
          <a:xfrm>
            <a:off x="89705" y="306050"/>
            <a:ext cx="3726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Creatives </a:t>
            </a:r>
            <a:endParaRPr/>
          </a:p>
        </p:txBody>
      </p:sp>
      <p:pic>
        <p:nvPicPr>
          <p:cNvPr id="1190" name="Google Shape;1190;p47" title="Brown Photo Collage Instagram Post.mp4">
            <a:hlinkClick r:id="rId3"/>
          </p:cNvPr>
          <p:cNvPicPr preferRelativeResize="0"/>
          <p:nvPr/>
        </p:nvPicPr>
        <p:blipFill rotWithShape="1">
          <a:blip r:embed="rId4">
            <a:alphaModFix/>
          </a:blip>
          <a:srcRect b="0" l="0" r="0" t="0"/>
          <a:stretch/>
        </p:blipFill>
        <p:spPr>
          <a:xfrm>
            <a:off x="4095300" y="0"/>
            <a:ext cx="5048700" cy="5143500"/>
          </a:xfrm>
          <a:prstGeom prst="rect">
            <a:avLst/>
          </a:prstGeom>
          <a:noFill/>
          <a:ln>
            <a:noFill/>
          </a:ln>
        </p:spPr>
      </p:pic>
      <p:sp>
        <p:nvSpPr>
          <p:cNvPr id="1191" name="Google Shape;1191;p47"/>
          <p:cNvSpPr txBox="1"/>
          <p:nvPr/>
        </p:nvSpPr>
        <p:spPr>
          <a:xfrm>
            <a:off x="89700" y="2143125"/>
            <a:ext cx="3528600" cy="1477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من بسيط… لحاجة متتنسيش 💍✨</a:t>
            </a:r>
            <a:endParaRPr b="1" i="0" sz="14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في Ariam، كل صينية معمولة عشان تخزن ذكريات مش بس هدايا 🌸</a:t>
            </a:r>
            <a:endParaRPr b="1" i="0" sz="14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ابعتلنا رسالة لو عايزة تصميمك يتعمل مخصوص ليكي 👰</a:t>
            </a:r>
            <a:endParaRPr b="1" i="0" sz="14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الحقي احجزي دلوقتي بخصم 10%💖</a:t>
            </a:r>
            <a:endParaRPr b="1"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48"/>
          <p:cNvSpPr txBox="1"/>
          <p:nvPr>
            <p:ph idx="1" type="subTitle"/>
          </p:nvPr>
        </p:nvSpPr>
        <p:spPr>
          <a:xfrm>
            <a:off x="0" y="1503600"/>
            <a:ext cx="3021600" cy="47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Image carousel </a:t>
            </a:r>
            <a:endParaRPr/>
          </a:p>
        </p:txBody>
      </p:sp>
      <p:sp>
        <p:nvSpPr>
          <p:cNvPr id="1197" name="Google Shape;1197;p48"/>
          <p:cNvSpPr txBox="1"/>
          <p:nvPr>
            <p:ph type="title"/>
          </p:nvPr>
        </p:nvSpPr>
        <p:spPr>
          <a:xfrm>
            <a:off x="89705" y="306050"/>
            <a:ext cx="3726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Creatives </a:t>
            </a:r>
            <a:endParaRPr/>
          </a:p>
        </p:txBody>
      </p:sp>
      <p:sp>
        <p:nvSpPr>
          <p:cNvPr id="1198" name="Google Shape;1198;p48"/>
          <p:cNvSpPr txBox="1"/>
          <p:nvPr/>
        </p:nvSpPr>
        <p:spPr>
          <a:xfrm>
            <a:off x="89700" y="2143125"/>
            <a:ext cx="3528600" cy="1908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كل عروسة مختلفة، وكمان اختيارتها 💍</a:t>
            </a:r>
            <a:endParaRPr b="1" i="0" sz="14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أنهي واحدة بتمثلك؟ 👇</a:t>
            </a:r>
            <a:endParaRPr b="1" i="0" sz="14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1️⃣ اللؤلؤ البسيط والراقي 🤍✨</a:t>
            </a:r>
            <a:endParaRPr b="1" i="0" sz="14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2️⃣ الذهبي الملكي مع لمسة الورد 💛</a:t>
            </a:r>
            <a:endParaRPr b="1" i="0" sz="14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3️⃣ لمسة الفراشات 🦋</a:t>
            </a:r>
            <a:endParaRPr b="1" i="0" sz="14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 انهي واحدة بتمثلك؟ اكتبي لنا في كومنت 👇</a:t>
            </a:r>
            <a:endParaRPr b="1" i="0" sz="14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 احفظي البوست عشان تختاري براحتك ✨</a:t>
            </a:r>
            <a:endParaRPr b="1" i="0" sz="14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والحقي احجزي دلوقتي بخصم 10% 👰‍♀</a:t>
            </a:r>
            <a:endParaRPr b="1" i="0" sz="1400" u="none" cap="none" strike="noStrike">
              <a:solidFill>
                <a:schemeClr val="dk2"/>
              </a:solidFill>
              <a:latin typeface="Arial"/>
              <a:ea typeface="Arial"/>
              <a:cs typeface="Arial"/>
              <a:sym typeface="Arial"/>
            </a:endParaRPr>
          </a:p>
        </p:txBody>
      </p:sp>
      <p:pic>
        <p:nvPicPr>
          <p:cNvPr id="1199" name="Google Shape;1199;p48" title="Elegant Classic Seamless Photo Feature Instagram Carousel (1).mp4">
            <a:hlinkClick r:id="rId3"/>
          </p:cNvPr>
          <p:cNvPicPr preferRelativeResize="0"/>
          <p:nvPr/>
        </p:nvPicPr>
        <p:blipFill rotWithShape="1">
          <a:blip r:embed="rId4">
            <a:alphaModFix/>
          </a:blip>
          <a:srcRect b="0" l="0" r="0" t="0"/>
          <a:stretch/>
        </p:blipFill>
        <p:spPr>
          <a:xfrm>
            <a:off x="4984825" y="0"/>
            <a:ext cx="3870974"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000"/>
                                        <p:tgtEl>
                                          <p:spTgt spid="1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49"/>
          <p:cNvSpPr/>
          <p:nvPr/>
        </p:nvSpPr>
        <p:spPr>
          <a:xfrm>
            <a:off x="4621000" y="-9750"/>
            <a:ext cx="4274700" cy="5153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05" name="Google Shape;1205;p49"/>
          <p:cNvSpPr txBox="1"/>
          <p:nvPr>
            <p:ph idx="1" type="subTitle"/>
          </p:nvPr>
        </p:nvSpPr>
        <p:spPr>
          <a:xfrm>
            <a:off x="0" y="1503600"/>
            <a:ext cx="3021600" cy="47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Caption</a:t>
            </a:r>
            <a:endParaRPr/>
          </a:p>
        </p:txBody>
      </p:sp>
      <p:sp>
        <p:nvSpPr>
          <p:cNvPr id="1206" name="Google Shape;1206;p49"/>
          <p:cNvSpPr txBox="1"/>
          <p:nvPr>
            <p:ph type="title"/>
          </p:nvPr>
        </p:nvSpPr>
        <p:spPr>
          <a:xfrm>
            <a:off x="89705" y="306050"/>
            <a:ext cx="3726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Creatives </a:t>
            </a:r>
            <a:endParaRPr/>
          </a:p>
        </p:txBody>
      </p:sp>
      <p:sp>
        <p:nvSpPr>
          <p:cNvPr id="1207" name="Google Shape;1207;p49"/>
          <p:cNvSpPr txBox="1"/>
          <p:nvPr/>
        </p:nvSpPr>
        <p:spPr>
          <a:xfrm>
            <a:off x="89700" y="2143125"/>
            <a:ext cx="3528600" cy="19086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هو في حد بيحس بقيمة الصينية دي غير العروسة؟👰💍</a:t>
            </a:r>
            <a:endParaRPr b="1" i="0" sz="1400" u="none" cap="none" strike="noStrike">
              <a:solidFill>
                <a:schemeClr val="dk2"/>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كل تفصيلة معمولة بإيدينا وبحب حقيقي ❤️</a:t>
            </a:r>
            <a:endParaRPr b="1" i="0" sz="1400" u="none" cap="none" strike="noStrike">
              <a:solidFill>
                <a:schemeClr val="dk2"/>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لو جالك فرح قريب.. منشن الشخص اللي لازم يشوف الفيديو ده ⬇️"</a:t>
            </a:r>
            <a:endParaRPr b="1" i="0" sz="1400" u="none" cap="none" strike="noStrike">
              <a:solidFill>
                <a:schemeClr val="dk2"/>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#طارة #فرحتك_منا #ariam</a:t>
            </a:r>
            <a:endParaRPr b="1" i="0" sz="1400" u="none" cap="none" strike="noStrike">
              <a:solidFill>
                <a:schemeClr val="dk2"/>
              </a:solidFill>
              <a:latin typeface="Arial"/>
              <a:ea typeface="Arial"/>
              <a:cs typeface="Arial"/>
              <a:sym typeface="Arial"/>
            </a:endParaRPr>
          </a:p>
        </p:txBody>
      </p:sp>
      <p:pic>
        <p:nvPicPr>
          <p:cNvPr id="1208" name="Google Shape;1208;p49" title="vid2 - v1.mp4">
            <a:hlinkClick r:id="rId3"/>
          </p:cNvPr>
          <p:cNvPicPr preferRelativeResize="0"/>
          <p:nvPr/>
        </p:nvPicPr>
        <p:blipFill rotWithShape="1">
          <a:blip r:embed="rId4">
            <a:alphaModFix/>
          </a:blip>
          <a:srcRect b="0" l="0" r="0" t="0"/>
          <a:stretch/>
        </p:blipFill>
        <p:spPr>
          <a:xfrm>
            <a:off x="5473701" y="0"/>
            <a:ext cx="2893212" cy="51435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50"/>
          <p:cNvSpPr/>
          <p:nvPr/>
        </p:nvSpPr>
        <p:spPr>
          <a:xfrm>
            <a:off x="4621000" y="-9750"/>
            <a:ext cx="4274700" cy="5153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14" name="Google Shape;1214;p50"/>
          <p:cNvSpPr txBox="1"/>
          <p:nvPr>
            <p:ph idx="1" type="subTitle"/>
          </p:nvPr>
        </p:nvSpPr>
        <p:spPr>
          <a:xfrm>
            <a:off x="0" y="1503600"/>
            <a:ext cx="3021600" cy="47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Caption</a:t>
            </a:r>
            <a:endParaRPr/>
          </a:p>
        </p:txBody>
      </p:sp>
      <p:sp>
        <p:nvSpPr>
          <p:cNvPr id="1215" name="Google Shape;1215;p50"/>
          <p:cNvSpPr txBox="1"/>
          <p:nvPr>
            <p:ph type="title"/>
          </p:nvPr>
        </p:nvSpPr>
        <p:spPr>
          <a:xfrm>
            <a:off x="89705" y="306050"/>
            <a:ext cx="3726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Creatives </a:t>
            </a:r>
            <a:endParaRPr/>
          </a:p>
        </p:txBody>
      </p:sp>
      <p:sp>
        <p:nvSpPr>
          <p:cNvPr id="1216" name="Google Shape;1216;p50"/>
          <p:cNvSpPr txBox="1"/>
          <p:nvPr/>
        </p:nvSpPr>
        <p:spPr>
          <a:xfrm>
            <a:off x="89700" y="2143125"/>
            <a:ext cx="3528600" cy="1693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a:t>
            </a:r>
            <a:endParaRPr b="1" i="0" sz="1400" u="none" cap="none" strike="noStrike">
              <a:solidFill>
                <a:schemeClr val="dk2"/>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مش مجرد صينية.. دي بداية حكاية 💍❤️</a:t>
            </a:r>
            <a:endParaRPr b="1" i="0" sz="1400" u="none" cap="none" strike="noStrike">
              <a:solidFill>
                <a:schemeClr val="dk2"/>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كل وردة، كل لمعة معمولة بدمعة فرحة ووجع تعب حلو.</a:t>
            </a:r>
            <a:endParaRPr b="1" i="0" sz="1400" u="none" cap="none" strike="noStrike">
              <a:solidFill>
                <a:schemeClr val="dk2"/>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اللي اتجوزوا.. فاكرين أول لحظة مسكتوا فيها الصينية دي؟ 🥹</a:t>
            </a:r>
            <a:endParaRPr b="1" i="0" sz="1400" u="none" cap="none" strike="noStrike">
              <a:solidFill>
                <a:schemeClr val="dk2"/>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#فرحتك_أغلى #حلم_بيتحقق #ariam</a:t>
            </a:r>
            <a:endParaRPr b="1" i="0" sz="1400" u="none" cap="none" strike="noStrike">
              <a:solidFill>
                <a:schemeClr val="dk2"/>
              </a:solidFill>
              <a:latin typeface="Arial"/>
              <a:ea typeface="Arial"/>
              <a:cs typeface="Arial"/>
              <a:sym typeface="Arial"/>
            </a:endParaRPr>
          </a:p>
        </p:txBody>
      </p:sp>
      <p:pic>
        <p:nvPicPr>
          <p:cNvPr id="1217" name="Google Shape;1217;p50" title="vid1 - v5.mp4">
            <a:hlinkClick r:id="rId3"/>
          </p:cNvPr>
          <p:cNvPicPr preferRelativeResize="0"/>
          <p:nvPr/>
        </p:nvPicPr>
        <p:blipFill rotWithShape="1">
          <a:blip r:embed="rId4">
            <a:alphaModFix/>
          </a:blip>
          <a:srcRect b="0" l="0" r="0" t="0"/>
          <a:stretch/>
        </p:blipFill>
        <p:spPr>
          <a:xfrm>
            <a:off x="5311751" y="-4800"/>
            <a:ext cx="2893207" cy="51434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51"/>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Carousel - minimal design</a:t>
            </a:r>
            <a:endParaRPr/>
          </a:p>
        </p:txBody>
      </p:sp>
      <p:pic>
        <p:nvPicPr>
          <p:cNvPr id="1223" name="Google Shape;1223;p51" title="1.png"/>
          <p:cNvPicPr preferRelativeResize="0"/>
          <p:nvPr/>
        </p:nvPicPr>
        <p:blipFill rotWithShape="1">
          <a:blip r:embed="rId3">
            <a:alphaModFix/>
          </a:blip>
          <a:srcRect b="0" l="0" r="0" t="0"/>
          <a:stretch/>
        </p:blipFill>
        <p:spPr>
          <a:xfrm>
            <a:off x="1143096" y="1094866"/>
            <a:ext cx="3657601" cy="3657601"/>
          </a:xfrm>
          <a:prstGeom prst="rect">
            <a:avLst/>
          </a:prstGeom>
          <a:noFill/>
          <a:ln>
            <a:noFill/>
          </a:ln>
        </p:spPr>
      </p:pic>
      <p:pic>
        <p:nvPicPr>
          <p:cNvPr id="1224" name="Google Shape;1224;p51" title="2.png"/>
          <p:cNvPicPr preferRelativeResize="0"/>
          <p:nvPr/>
        </p:nvPicPr>
        <p:blipFill rotWithShape="1">
          <a:blip r:embed="rId4">
            <a:alphaModFix/>
          </a:blip>
          <a:srcRect b="0" l="0" r="0" t="0"/>
          <a:stretch/>
        </p:blipFill>
        <p:spPr>
          <a:xfrm>
            <a:off x="5253751" y="1094875"/>
            <a:ext cx="3657601" cy="36576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52"/>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Carousel - minimal design</a:t>
            </a:r>
            <a:endParaRPr/>
          </a:p>
        </p:txBody>
      </p:sp>
      <p:pic>
        <p:nvPicPr>
          <p:cNvPr id="1230" name="Google Shape;1230;p52" title="4.png"/>
          <p:cNvPicPr preferRelativeResize="0"/>
          <p:nvPr/>
        </p:nvPicPr>
        <p:blipFill rotWithShape="1">
          <a:blip r:embed="rId3">
            <a:alphaModFix/>
          </a:blip>
          <a:srcRect b="0" l="0" r="0" t="0"/>
          <a:stretch/>
        </p:blipFill>
        <p:spPr>
          <a:xfrm>
            <a:off x="5255525" y="1094874"/>
            <a:ext cx="3657601" cy="3657601"/>
          </a:xfrm>
          <a:prstGeom prst="rect">
            <a:avLst/>
          </a:prstGeom>
          <a:noFill/>
          <a:ln>
            <a:noFill/>
          </a:ln>
        </p:spPr>
      </p:pic>
      <p:pic>
        <p:nvPicPr>
          <p:cNvPr id="1231" name="Google Shape;1231;p52" title="3.png"/>
          <p:cNvPicPr preferRelativeResize="0"/>
          <p:nvPr/>
        </p:nvPicPr>
        <p:blipFill rotWithShape="1">
          <a:blip r:embed="rId4">
            <a:alphaModFix/>
          </a:blip>
          <a:srcRect b="0" l="0" r="0" t="0"/>
          <a:stretch/>
        </p:blipFill>
        <p:spPr>
          <a:xfrm>
            <a:off x="1144876" y="1094881"/>
            <a:ext cx="3657601" cy="36576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53"/>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300"/>
              <a:buFont typeface="Arial"/>
              <a:buNone/>
            </a:pPr>
            <a:r>
              <a:rPr lang="en"/>
              <a:t>Carousel </a:t>
            </a:r>
            <a:endParaRPr/>
          </a:p>
        </p:txBody>
      </p:sp>
      <p:pic>
        <p:nvPicPr>
          <p:cNvPr id="1237" name="Google Shape;1237;p53" title="photo_2025-09-22_14-52-36.jpg"/>
          <p:cNvPicPr preferRelativeResize="0"/>
          <p:nvPr/>
        </p:nvPicPr>
        <p:blipFill rotWithShape="1">
          <a:blip r:embed="rId3">
            <a:alphaModFix/>
          </a:blip>
          <a:srcRect b="0" l="0" r="0" t="0"/>
          <a:stretch/>
        </p:blipFill>
        <p:spPr>
          <a:xfrm>
            <a:off x="618913" y="1205600"/>
            <a:ext cx="4679782" cy="3743826"/>
          </a:xfrm>
          <a:prstGeom prst="rect">
            <a:avLst/>
          </a:prstGeom>
          <a:noFill/>
          <a:ln>
            <a:noFill/>
          </a:ln>
        </p:spPr>
      </p:pic>
      <p:sp>
        <p:nvSpPr>
          <p:cNvPr id="1238" name="Google Shape;1238;p53"/>
          <p:cNvSpPr txBox="1"/>
          <p:nvPr/>
        </p:nvSpPr>
        <p:spPr>
          <a:xfrm>
            <a:off x="5627500" y="2326913"/>
            <a:ext cx="2670300" cy="1501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70F03"/>
                </a:solidFill>
                <a:latin typeface="Arial"/>
                <a:ea typeface="Arial"/>
                <a:cs typeface="Arial"/>
                <a:sym typeface="Arial"/>
              </a:rPr>
              <a:t>✨ </a:t>
            </a:r>
            <a:r>
              <a:rPr b="1" i="0" lang="en" sz="1500" u="none" cap="none" strike="noStrike">
                <a:solidFill>
                  <a:srgbClr val="470F03"/>
                </a:solidFill>
                <a:latin typeface="Arial"/>
                <a:ea typeface="Arial"/>
                <a:cs typeface="Arial"/>
                <a:sym typeface="Arial"/>
              </a:rPr>
              <a:t>خلي خطوبتك لا تُنسى مع </a:t>
            </a:r>
            <a:r>
              <a:rPr b="1" lang="en" sz="1500">
                <a:solidFill>
                  <a:srgbClr val="470F03"/>
                </a:solidFill>
              </a:rPr>
              <a:t>أريام</a:t>
            </a:r>
            <a:r>
              <a:rPr b="0" i="0" lang="en" sz="1500" u="none" cap="none" strike="noStrike">
                <a:solidFill>
                  <a:srgbClr val="470F03"/>
                </a:solidFill>
                <a:latin typeface="Arial"/>
                <a:ea typeface="Arial"/>
                <a:cs typeface="Arial"/>
                <a:sym typeface="Arial"/>
              </a:rPr>
              <a:t>✨</a:t>
            </a:r>
            <a:endParaRPr b="0" i="0" sz="1500" u="none" cap="none" strike="noStrike">
              <a:solidFill>
                <a:srgbClr val="470F0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500" u="none" cap="none" strike="noStrike">
                <a:solidFill>
                  <a:srgbClr val="470F03"/>
                </a:solidFill>
                <a:latin typeface="Arial"/>
                <a:ea typeface="Arial"/>
                <a:cs typeface="Arial"/>
                <a:sym typeface="Arial"/>
              </a:rPr>
              <a:t>من الصواني الأنيقة إلى البوكيهات والمرايات المميزة </a:t>
            </a:r>
            <a:br>
              <a:rPr b="0" i="0" lang="en" sz="1500" u="none" cap="none" strike="noStrike">
                <a:solidFill>
                  <a:srgbClr val="470F03"/>
                </a:solidFill>
                <a:latin typeface="Arial"/>
                <a:ea typeface="Arial"/>
                <a:cs typeface="Arial"/>
                <a:sym typeface="Arial"/>
              </a:rPr>
            </a:br>
            <a:r>
              <a:rPr b="0" i="0" lang="en" sz="1500" u="none" cap="none" strike="noStrike">
                <a:solidFill>
                  <a:srgbClr val="470F03"/>
                </a:solidFill>
                <a:latin typeface="Arial"/>
                <a:ea typeface="Arial"/>
                <a:cs typeface="Arial"/>
                <a:sym typeface="Arial"/>
              </a:rPr>
              <a:t>كل تفصيلة مصنوعة بحب </a:t>
            </a:r>
            <a:endParaRPr b="0" i="0" sz="1500" u="none" cap="none" strike="noStrike">
              <a:solidFill>
                <a:srgbClr val="470F0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500" u="none" cap="none" strike="noStrike">
                <a:solidFill>
                  <a:srgbClr val="470F03"/>
                </a:solidFill>
                <a:latin typeface="Arial"/>
                <a:ea typeface="Arial"/>
                <a:cs typeface="Arial"/>
                <a:sym typeface="Arial"/>
              </a:rPr>
              <a:t>📩 </a:t>
            </a:r>
            <a:r>
              <a:rPr b="1" i="0" lang="en" sz="1500" u="none" cap="none" strike="noStrike">
                <a:solidFill>
                  <a:srgbClr val="470F03"/>
                </a:solidFill>
                <a:latin typeface="Arial"/>
                <a:ea typeface="Arial"/>
                <a:cs typeface="Arial"/>
                <a:sym typeface="Arial"/>
              </a:rPr>
              <a:t>راسلينا الآن للحجز أو الطلب</a:t>
            </a:r>
            <a:endParaRPr b="0" i="0" sz="1800" u="none" cap="none" strike="noStrike">
              <a:solidFill>
                <a:srgbClr val="470F03"/>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
          <p:cNvSpPr txBox="1"/>
          <p:nvPr>
            <p:ph idx="1" type="body"/>
          </p:nvPr>
        </p:nvSpPr>
        <p:spPr>
          <a:xfrm>
            <a:off x="-68375" y="233525"/>
            <a:ext cx="7359300" cy="42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300"/>
              <a:t>Weddings are more than celebrations—they are grand reflections of heritage, luxury, and familial pride. every moment is adorned with intricate details that symbolize love, tradition, and social prestige.</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 sz="1300"/>
              <a:t>The demand for handcrafted wedding trays and décor is rising, as modern Arab couples seek a harmonious blend of cultural authenticity and contemporary elegance. so, there is a prime opportunity to position your brand as the go-to </a:t>
            </a:r>
            <a:r>
              <a:rPr b="1" lang="en" sz="1300">
                <a:solidFill>
                  <a:srgbClr val="F5A8A8"/>
                </a:solidFill>
                <a:highlight>
                  <a:srgbClr val="000000"/>
                </a:highlight>
              </a:rPr>
              <a:t>for luxury, tradition, and unmatched craftsmanship.</a:t>
            </a:r>
            <a:endParaRPr b="1" sz="1300">
              <a:solidFill>
                <a:srgbClr val="F5A8A8"/>
              </a:solidFill>
              <a:highlight>
                <a:srgbClr val="000000"/>
              </a:highlight>
            </a:endParaRPr>
          </a:p>
          <a:p>
            <a:pPr indent="0" lvl="0" marL="0" rtl="0" algn="l">
              <a:lnSpc>
                <a:spcPct val="100000"/>
              </a:lnSpc>
              <a:spcBef>
                <a:spcPts val="0"/>
              </a:spcBef>
              <a:spcAft>
                <a:spcPts val="0"/>
              </a:spcAft>
              <a:buSzPts val="1400"/>
              <a:buNone/>
            </a:pPr>
            <a:r>
              <a:t/>
            </a:r>
            <a:endParaRPr b="1"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b="1" lang="en" sz="1300"/>
              <a:t>This marketing strategy is designed to:</a:t>
            </a:r>
            <a:endParaRPr sz="1300"/>
          </a:p>
          <a:p>
            <a:pPr indent="0" lvl="0" marL="0" rtl="0" algn="l">
              <a:lnSpc>
                <a:spcPct val="100000"/>
              </a:lnSpc>
              <a:spcBef>
                <a:spcPts val="0"/>
              </a:spcBef>
              <a:spcAft>
                <a:spcPts val="0"/>
              </a:spcAft>
              <a:buSzPts val="1400"/>
              <a:buNone/>
            </a:pPr>
            <a:r>
              <a:t/>
            </a:r>
            <a:endParaRPr sz="1300"/>
          </a:p>
          <a:p>
            <a:pPr indent="-171450" lvl="0" marL="171450" rtl="0" algn="l">
              <a:lnSpc>
                <a:spcPct val="100000"/>
              </a:lnSpc>
              <a:spcBef>
                <a:spcPts val="0"/>
              </a:spcBef>
              <a:spcAft>
                <a:spcPts val="0"/>
              </a:spcAft>
              <a:buSzPts val="1400"/>
              <a:buChar char="●"/>
            </a:pPr>
            <a:r>
              <a:rPr lang="en" sz="1000"/>
              <a:t>Highlight the cultural significance of wedding trays and décor .</a:t>
            </a:r>
            <a:endParaRPr sz="1000"/>
          </a:p>
          <a:p>
            <a:pPr indent="-82550" lvl="0" marL="171450" rtl="0" algn="l">
              <a:lnSpc>
                <a:spcPct val="100000"/>
              </a:lnSpc>
              <a:spcBef>
                <a:spcPts val="0"/>
              </a:spcBef>
              <a:spcAft>
                <a:spcPts val="0"/>
              </a:spcAft>
              <a:buSzPts val="1400"/>
              <a:buNone/>
            </a:pPr>
            <a:r>
              <a:t/>
            </a:r>
            <a:endParaRPr sz="1000"/>
          </a:p>
          <a:p>
            <a:pPr indent="-171450" lvl="0" marL="171450" rtl="0" algn="l">
              <a:lnSpc>
                <a:spcPct val="100000"/>
              </a:lnSpc>
              <a:spcBef>
                <a:spcPts val="0"/>
              </a:spcBef>
              <a:spcAft>
                <a:spcPts val="0"/>
              </a:spcAft>
              <a:buSzPts val="1400"/>
              <a:buChar char="●"/>
            </a:pPr>
            <a:r>
              <a:rPr lang="en" sz="1000"/>
              <a:t>Leverage emotional storytelling to connect with couples.</a:t>
            </a:r>
            <a:endParaRPr sz="1000"/>
          </a:p>
          <a:p>
            <a:pPr indent="-82550" lvl="0" marL="171450" rtl="0" algn="l">
              <a:lnSpc>
                <a:spcPct val="100000"/>
              </a:lnSpc>
              <a:spcBef>
                <a:spcPts val="0"/>
              </a:spcBef>
              <a:spcAft>
                <a:spcPts val="0"/>
              </a:spcAft>
              <a:buSzPts val="1400"/>
              <a:buNone/>
            </a:pPr>
            <a:r>
              <a:t/>
            </a:r>
            <a:endParaRPr sz="1000"/>
          </a:p>
          <a:p>
            <a:pPr indent="-171450" lvl="0" marL="171450" rtl="0" algn="l">
              <a:lnSpc>
                <a:spcPct val="100000"/>
              </a:lnSpc>
              <a:spcBef>
                <a:spcPts val="0"/>
              </a:spcBef>
              <a:spcAft>
                <a:spcPts val="0"/>
              </a:spcAft>
              <a:buSzPts val="1400"/>
              <a:buChar char="●"/>
            </a:pPr>
            <a:r>
              <a:rPr lang="en" sz="1000"/>
              <a:t>Capitalize on digital and social trends, particularly Instagram and TikTok, where visual splendor drives purchasing decisions.</a:t>
            </a:r>
            <a:endParaRPr sz="1000"/>
          </a:p>
          <a:p>
            <a:pPr indent="-82550" lvl="0" marL="171450" rtl="0" algn="l">
              <a:lnSpc>
                <a:spcPct val="100000"/>
              </a:lnSpc>
              <a:spcBef>
                <a:spcPts val="0"/>
              </a:spcBef>
              <a:spcAft>
                <a:spcPts val="0"/>
              </a:spcAft>
              <a:buSzPts val="1400"/>
              <a:buNone/>
            </a:pPr>
            <a:r>
              <a:t/>
            </a:r>
            <a:endParaRPr sz="1000"/>
          </a:p>
          <a:p>
            <a:pPr indent="-171450" lvl="0" marL="171450" rtl="0" algn="l">
              <a:lnSpc>
                <a:spcPct val="100000"/>
              </a:lnSpc>
              <a:spcBef>
                <a:spcPts val="0"/>
              </a:spcBef>
              <a:spcAft>
                <a:spcPts val="0"/>
              </a:spcAft>
              <a:buSzPts val="1400"/>
              <a:buChar char="●"/>
            </a:pPr>
            <a:r>
              <a:rPr lang="en" sz="1000"/>
              <a:t>Engage key influencers and wedding planners who shape preferences in the region.</a:t>
            </a:r>
            <a:endParaRPr sz="1000"/>
          </a:p>
          <a:p>
            <a:pPr indent="0" lvl="0" marL="0" rtl="0" algn="l">
              <a:lnSpc>
                <a:spcPct val="100000"/>
              </a:lnSpc>
              <a:spcBef>
                <a:spcPts val="0"/>
              </a:spcBef>
              <a:spcAft>
                <a:spcPts val="0"/>
              </a:spcAft>
              <a:buSzPts val="1400"/>
              <a:buNone/>
            </a:pPr>
            <a:r>
              <a:t/>
            </a:r>
            <a:endParaRPr sz="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g3a2676ea84d_0_182"/>
          <p:cNvSpPr txBox="1"/>
          <p:nvPr>
            <p:ph type="ctrTitle"/>
          </p:nvPr>
        </p:nvSpPr>
        <p:spPr>
          <a:xfrm>
            <a:off x="1171650" y="2097200"/>
            <a:ext cx="6800700" cy="7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Canva Business model</a:t>
            </a:r>
            <a:endParaRPr sz="3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g3a2676ea84d_0_12" title="qq.jpg"/>
          <p:cNvPicPr preferRelativeResize="0"/>
          <p:nvPr/>
        </p:nvPicPr>
        <p:blipFill rotWithShape="1">
          <a:blip r:embed="rId3">
            <a:alphaModFix/>
          </a:blip>
          <a:srcRect b="10479" l="4145" r="4136" t="10487"/>
          <a:stretch/>
        </p:blipFill>
        <p:spPr>
          <a:xfrm>
            <a:off x="612350" y="719475"/>
            <a:ext cx="6965151" cy="38270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g3a2676ea84d_0_8"/>
          <p:cNvSpPr txBox="1"/>
          <p:nvPr>
            <p:ph type="ctrTitle"/>
          </p:nvPr>
        </p:nvSpPr>
        <p:spPr>
          <a:xfrm>
            <a:off x="1171650" y="1431750"/>
            <a:ext cx="6800700" cy="2280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6000"/>
              <a:buNone/>
            </a:pPr>
            <a:r>
              <a:rPr lang="en" sz="4200"/>
              <a:t>Media Buying Plan</a:t>
            </a:r>
            <a:endParaRPr sz="4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54"/>
          <p:cNvSpPr/>
          <p:nvPr/>
        </p:nvSpPr>
        <p:spPr>
          <a:xfrm>
            <a:off x="4802775" y="1327325"/>
            <a:ext cx="3657636" cy="2817288"/>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59" name="Google Shape;1259;p54"/>
          <p:cNvSpPr/>
          <p:nvPr/>
        </p:nvSpPr>
        <p:spPr>
          <a:xfrm>
            <a:off x="967000" y="1328300"/>
            <a:ext cx="3657636" cy="2815344"/>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60" name="Google Shape;1260;p54"/>
          <p:cNvSpPr txBox="1"/>
          <p:nvPr>
            <p:ph type="title"/>
          </p:nvPr>
        </p:nvSpPr>
        <p:spPr>
          <a:xfrm>
            <a:off x="514200" y="368225"/>
            <a:ext cx="2728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1.Objectives</a:t>
            </a:r>
            <a:endParaRPr/>
          </a:p>
        </p:txBody>
      </p:sp>
      <p:sp>
        <p:nvSpPr>
          <p:cNvPr id="1261" name="Google Shape;1261;p54"/>
          <p:cNvSpPr txBox="1"/>
          <p:nvPr/>
        </p:nvSpPr>
        <p:spPr>
          <a:xfrm>
            <a:off x="1693300" y="2202300"/>
            <a:ext cx="2205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rPr>
              <a:t>Increase conversion rate</a:t>
            </a:r>
            <a:endParaRPr b="1" i="0" sz="1800" u="none" cap="none" strike="noStrike">
              <a:solidFill>
                <a:schemeClr val="dk2"/>
              </a:solidFill>
            </a:endParaRPr>
          </a:p>
        </p:txBody>
      </p:sp>
      <p:sp>
        <p:nvSpPr>
          <p:cNvPr id="1262" name="Google Shape;1262;p54"/>
          <p:cNvSpPr txBox="1"/>
          <p:nvPr/>
        </p:nvSpPr>
        <p:spPr>
          <a:xfrm>
            <a:off x="5612338" y="2323500"/>
            <a:ext cx="203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rPr>
              <a:t>Increase Brand Awareness</a:t>
            </a:r>
            <a:endParaRPr b="1" i="0" sz="1800" u="none" cap="none" strike="noStrike">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55"/>
          <p:cNvSpPr/>
          <p:nvPr/>
        </p:nvSpPr>
        <p:spPr>
          <a:xfrm>
            <a:off x="974400" y="1387325"/>
            <a:ext cx="7195200" cy="517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68" name="Google Shape;1268;p55"/>
          <p:cNvSpPr txBox="1"/>
          <p:nvPr>
            <p:ph type="title"/>
          </p:nvPr>
        </p:nvSpPr>
        <p:spPr>
          <a:xfrm>
            <a:off x="514200" y="368225"/>
            <a:ext cx="2728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2.AD duration</a:t>
            </a:r>
            <a:endParaRPr/>
          </a:p>
        </p:txBody>
      </p:sp>
      <p:sp>
        <p:nvSpPr>
          <p:cNvPr id="1269" name="Google Shape;1269;p55"/>
          <p:cNvSpPr txBox="1"/>
          <p:nvPr/>
        </p:nvSpPr>
        <p:spPr>
          <a:xfrm>
            <a:off x="6014340" y="1446125"/>
            <a:ext cx="21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400"/>
              <a:buFont typeface="Arial"/>
              <a:buNone/>
            </a:pPr>
            <a:r>
              <a:rPr b="1" i="0" lang="en" sz="1400" u="none" cap="none" strike="noStrike">
                <a:solidFill>
                  <a:schemeClr val="dk2"/>
                </a:solidFill>
                <a:latin typeface="Arial"/>
                <a:ea typeface="Arial"/>
                <a:cs typeface="Arial"/>
                <a:sym typeface="Arial"/>
              </a:rPr>
              <a:t>4 days 21-25/10/202</a:t>
            </a:r>
            <a:r>
              <a:rPr b="1" lang="en">
                <a:solidFill>
                  <a:schemeClr val="dk2"/>
                </a:solidFill>
              </a:rPr>
              <a:t>5</a:t>
            </a:r>
            <a:endParaRPr b="1">
              <a:solidFill>
                <a:schemeClr val="dk2"/>
              </a:solidFill>
            </a:endParaRPr>
          </a:p>
        </p:txBody>
      </p:sp>
      <p:sp>
        <p:nvSpPr>
          <p:cNvPr id="1270" name="Google Shape;1270;p55"/>
          <p:cNvSpPr/>
          <p:nvPr/>
        </p:nvSpPr>
        <p:spPr>
          <a:xfrm>
            <a:off x="974400" y="2056150"/>
            <a:ext cx="7195200" cy="99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71" name="Google Shape;1271;p55"/>
          <p:cNvSpPr txBox="1"/>
          <p:nvPr/>
        </p:nvSpPr>
        <p:spPr>
          <a:xfrm>
            <a:off x="1096872" y="1469972"/>
            <a:ext cx="1620900" cy="35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Montserrat"/>
                <a:ea typeface="Montserrat"/>
                <a:cs typeface="Montserrat"/>
                <a:sym typeface="Montserrat"/>
              </a:rPr>
              <a:t>Reason</a:t>
            </a:r>
            <a:endParaRPr b="1" i="0" sz="1400" u="none" cap="none" strike="noStrike">
              <a:solidFill>
                <a:schemeClr val="dk2"/>
              </a:solidFill>
              <a:latin typeface="Montserrat"/>
              <a:ea typeface="Montserrat"/>
              <a:cs typeface="Montserrat"/>
              <a:sym typeface="Montserrat"/>
            </a:endParaRPr>
          </a:p>
        </p:txBody>
      </p:sp>
      <p:sp>
        <p:nvSpPr>
          <p:cNvPr id="1272" name="Google Shape;1272;p55"/>
          <p:cNvSpPr txBox="1"/>
          <p:nvPr/>
        </p:nvSpPr>
        <p:spPr>
          <a:xfrm>
            <a:off x="1180528" y="2265725"/>
            <a:ext cx="6215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We are working on deposit reservation method, so we are targeting payroll time of most workers in Egypt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56"/>
          <p:cNvSpPr/>
          <p:nvPr/>
        </p:nvSpPr>
        <p:spPr>
          <a:xfrm>
            <a:off x="801925" y="1088038"/>
            <a:ext cx="3282900" cy="517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78" name="Google Shape;1278;p56"/>
          <p:cNvSpPr/>
          <p:nvPr/>
        </p:nvSpPr>
        <p:spPr>
          <a:xfrm>
            <a:off x="801925" y="1756863"/>
            <a:ext cx="3282900" cy="2298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79" name="Google Shape;1279;p56"/>
          <p:cNvSpPr txBox="1"/>
          <p:nvPr>
            <p:ph type="title"/>
          </p:nvPr>
        </p:nvSpPr>
        <p:spPr>
          <a:xfrm>
            <a:off x="599675" y="406725"/>
            <a:ext cx="3186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latin typeface="Arial"/>
                <a:ea typeface="Arial"/>
                <a:cs typeface="Arial"/>
                <a:sym typeface="Arial"/>
              </a:rPr>
              <a:t>3.Budget Allocation</a:t>
            </a:r>
            <a:endParaRPr/>
          </a:p>
        </p:txBody>
      </p:sp>
      <p:sp>
        <p:nvSpPr>
          <p:cNvPr id="1280" name="Google Shape;1280;p56"/>
          <p:cNvSpPr txBox="1"/>
          <p:nvPr/>
        </p:nvSpPr>
        <p:spPr>
          <a:xfrm>
            <a:off x="914725" y="1170685"/>
            <a:ext cx="1492800" cy="35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Montserrat"/>
                <a:ea typeface="Montserrat"/>
                <a:cs typeface="Montserrat"/>
                <a:sym typeface="Montserrat"/>
              </a:rPr>
              <a:t>Awareness</a:t>
            </a:r>
            <a:endParaRPr b="1" i="0" sz="1400" u="none" cap="none" strike="noStrike">
              <a:solidFill>
                <a:schemeClr val="dk2"/>
              </a:solidFill>
              <a:latin typeface="Montserrat"/>
              <a:ea typeface="Montserrat"/>
              <a:cs typeface="Montserrat"/>
              <a:sym typeface="Montserrat"/>
            </a:endParaRPr>
          </a:p>
        </p:txBody>
      </p:sp>
      <p:sp>
        <p:nvSpPr>
          <p:cNvPr id="1281" name="Google Shape;1281;p56"/>
          <p:cNvSpPr txBox="1"/>
          <p:nvPr/>
        </p:nvSpPr>
        <p:spPr>
          <a:xfrm>
            <a:off x="991775" y="1966438"/>
            <a:ext cx="30000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Instagram 300 (boosting carousel of products)</a:t>
            </a:r>
            <a:endParaRPr b="0"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Tiktok 300 (boosting most performing reel)</a:t>
            </a:r>
            <a:endParaRPr b="0" i="0" sz="1400" u="none" cap="none" strike="noStrike">
              <a:solidFill>
                <a:srgbClr val="000000"/>
              </a:solidFill>
              <a:latin typeface="Arial"/>
              <a:ea typeface="Arial"/>
              <a:cs typeface="Arial"/>
              <a:sym typeface="Arial"/>
            </a:endParaRPr>
          </a:p>
        </p:txBody>
      </p:sp>
      <p:sp>
        <p:nvSpPr>
          <p:cNvPr id="1282" name="Google Shape;1282;p56"/>
          <p:cNvSpPr txBox="1"/>
          <p:nvPr/>
        </p:nvSpPr>
        <p:spPr>
          <a:xfrm>
            <a:off x="3371250" y="1116088"/>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600</a:t>
            </a:r>
            <a:endParaRPr b="0" i="0" sz="1400" u="none" cap="none" strike="noStrike">
              <a:solidFill>
                <a:srgbClr val="000000"/>
              </a:solidFill>
              <a:latin typeface="Arial"/>
              <a:ea typeface="Arial"/>
              <a:cs typeface="Arial"/>
              <a:sym typeface="Arial"/>
            </a:endParaRPr>
          </a:p>
        </p:txBody>
      </p:sp>
      <p:sp>
        <p:nvSpPr>
          <p:cNvPr id="1283" name="Google Shape;1283;p56"/>
          <p:cNvSpPr/>
          <p:nvPr/>
        </p:nvSpPr>
        <p:spPr>
          <a:xfrm>
            <a:off x="4547075" y="1088038"/>
            <a:ext cx="3282900" cy="517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84" name="Google Shape;1284;p56"/>
          <p:cNvSpPr/>
          <p:nvPr/>
        </p:nvSpPr>
        <p:spPr>
          <a:xfrm>
            <a:off x="4547075" y="1756863"/>
            <a:ext cx="3282900" cy="2298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85" name="Google Shape;1285;p56"/>
          <p:cNvSpPr txBox="1"/>
          <p:nvPr/>
        </p:nvSpPr>
        <p:spPr>
          <a:xfrm>
            <a:off x="4659875" y="1170685"/>
            <a:ext cx="1492800" cy="35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Montserrat"/>
                <a:ea typeface="Montserrat"/>
                <a:cs typeface="Montserrat"/>
                <a:sym typeface="Montserrat"/>
              </a:rPr>
              <a:t>Conversion</a:t>
            </a:r>
            <a:endParaRPr b="1" i="0" sz="1400" u="none" cap="none" strike="noStrike">
              <a:solidFill>
                <a:schemeClr val="dk2"/>
              </a:solidFill>
              <a:latin typeface="Montserrat"/>
              <a:ea typeface="Montserrat"/>
              <a:cs typeface="Montserrat"/>
              <a:sym typeface="Montserrat"/>
            </a:endParaRPr>
          </a:p>
        </p:txBody>
      </p:sp>
      <p:sp>
        <p:nvSpPr>
          <p:cNvPr id="1286" name="Google Shape;1286;p56"/>
          <p:cNvSpPr txBox="1"/>
          <p:nvPr/>
        </p:nvSpPr>
        <p:spPr>
          <a:xfrm>
            <a:off x="4736925" y="1966438"/>
            <a:ext cx="30000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Instagram 200</a:t>
            </a:r>
            <a:endParaRPr b="0"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Tiktok 200</a:t>
            </a:r>
            <a:endParaRPr b="0" i="0" sz="1400" u="none" cap="none" strike="noStrike">
              <a:solidFill>
                <a:srgbClr val="000000"/>
              </a:solidFill>
              <a:latin typeface="Arial"/>
              <a:ea typeface="Arial"/>
              <a:cs typeface="Arial"/>
              <a:sym typeface="Arial"/>
            </a:endParaRPr>
          </a:p>
        </p:txBody>
      </p:sp>
      <p:sp>
        <p:nvSpPr>
          <p:cNvPr id="1287" name="Google Shape;1287;p56"/>
          <p:cNvSpPr txBox="1"/>
          <p:nvPr/>
        </p:nvSpPr>
        <p:spPr>
          <a:xfrm>
            <a:off x="7116400" y="1116088"/>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Montserrat"/>
                <a:ea typeface="Montserrat"/>
                <a:cs typeface="Montserrat"/>
                <a:sym typeface="Montserrat"/>
              </a:rPr>
              <a:t>400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57"/>
          <p:cNvSpPr/>
          <p:nvPr/>
        </p:nvSpPr>
        <p:spPr>
          <a:xfrm>
            <a:off x="4677450" y="1508350"/>
            <a:ext cx="1712700" cy="398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93" name="Google Shape;1293;p57"/>
          <p:cNvSpPr/>
          <p:nvPr/>
        </p:nvSpPr>
        <p:spPr>
          <a:xfrm>
            <a:off x="415200" y="1449050"/>
            <a:ext cx="1603800" cy="398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grpSp>
        <p:nvGrpSpPr>
          <p:cNvPr id="1294" name="Google Shape;1294;p57"/>
          <p:cNvGrpSpPr/>
          <p:nvPr/>
        </p:nvGrpSpPr>
        <p:grpSpPr>
          <a:xfrm>
            <a:off x="449100" y="1449050"/>
            <a:ext cx="3855375" cy="3465600"/>
            <a:chOff x="449100" y="974475"/>
            <a:chExt cx="3855375" cy="3465600"/>
          </a:xfrm>
        </p:grpSpPr>
        <p:sp>
          <p:nvSpPr>
            <p:cNvPr id="1295" name="Google Shape;1295;p57"/>
            <p:cNvSpPr/>
            <p:nvPr/>
          </p:nvSpPr>
          <p:spPr>
            <a:xfrm>
              <a:off x="491475" y="1338833"/>
              <a:ext cx="3813000" cy="2635200"/>
            </a:xfrm>
            <a:prstGeom prst="rect">
              <a:avLst/>
            </a:prstGeom>
            <a:solidFill>
              <a:srgbClr val="FAD2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AD2D2"/>
                </a:highlight>
                <a:latin typeface="Montserrat"/>
                <a:ea typeface="Montserrat"/>
                <a:cs typeface="Montserrat"/>
                <a:sym typeface="Montserrat"/>
              </a:endParaRPr>
            </a:p>
          </p:txBody>
        </p:sp>
        <p:sp>
          <p:nvSpPr>
            <p:cNvPr id="1296" name="Google Shape;1296;p57"/>
            <p:cNvSpPr txBox="1"/>
            <p:nvPr/>
          </p:nvSpPr>
          <p:spPr>
            <a:xfrm>
              <a:off x="449100" y="974475"/>
              <a:ext cx="3753900" cy="346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2"/>
                  </a:solidFill>
                  <a:latin typeface="Arial"/>
                  <a:ea typeface="Arial"/>
                  <a:cs typeface="Arial"/>
                  <a:sym typeface="Arial"/>
                </a:rPr>
                <a:t>Instagram</a:t>
              </a:r>
              <a:r>
                <a:rPr b="1" i="0" lang="en" sz="1100" u="none" cap="none" strike="noStrike">
                  <a:solidFill>
                    <a:srgbClr val="000000"/>
                  </a:solidFill>
                  <a:latin typeface="Arial"/>
                  <a:ea typeface="Arial"/>
                  <a:cs typeface="Arial"/>
                  <a:sym typeface="Arial"/>
                </a:rPr>
                <a:t>:</a:t>
              </a:r>
              <a:endParaRPr b="1" i="0" sz="1100" u="none" cap="none" strike="noStrike">
                <a:solidFill>
                  <a:srgbClr val="000000"/>
                </a:solidFill>
                <a:latin typeface="Arial"/>
                <a:ea typeface="Arial"/>
                <a:cs typeface="Arial"/>
                <a:sym typeface="Arial"/>
              </a:endParaRPr>
            </a:p>
            <a:p>
              <a:pPr indent="-298450" lvl="0" marL="457200" marR="0" rtl="0" algn="l">
                <a:lnSpc>
                  <a:spcPct val="115000"/>
                </a:lnSpc>
                <a:spcBef>
                  <a:spcPts val="120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Location:</a:t>
              </a:r>
              <a:r>
                <a:rPr b="0" i="0" lang="en" sz="1100" u="none" cap="none" strike="noStrike">
                  <a:solidFill>
                    <a:schemeClr val="dk2"/>
                  </a:solidFill>
                  <a:latin typeface="Arial"/>
                  <a:ea typeface="Arial"/>
                  <a:cs typeface="Arial"/>
                  <a:sym typeface="Arial"/>
                </a:rPr>
                <a:t> </a:t>
              </a:r>
              <a:r>
                <a:rPr b="0" i="0" lang="en" sz="1100" u="none" cap="none" strike="noStrike">
                  <a:solidFill>
                    <a:schemeClr val="dk2"/>
                  </a:solidFill>
                  <a:latin typeface="Arial"/>
                  <a:ea typeface="Arial"/>
                  <a:cs typeface="Arial"/>
                  <a:sym typeface="Arial"/>
                </a:rPr>
                <a:t>Alexandria, Egypt</a:t>
              </a:r>
              <a:endParaRPr b="0" i="0" sz="1100" u="none" cap="none" strike="noStrike">
                <a:solidFill>
                  <a:schemeClr val="dk2"/>
                </a:solidFill>
                <a:latin typeface="Arial"/>
                <a:ea typeface="Arial"/>
                <a:cs typeface="Arial"/>
                <a:sym typeface="Arial"/>
              </a:endParaRPr>
            </a:p>
            <a:p>
              <a:pPr indent="-298450" lvl="0" marL="4572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Age:</a:t>
              </a:r>
              <a:r>
                <a:rPr b="0" i="0" lang="en" sz="1100" u="none" cap="none" strike="noStrike">
                  <a:solidFill>
                    <a:schemeClr val="dk2"/>
                  </a:solidFill>
                  <a:latin typeface="Arial"/>
                  <a:ea typeface="Arial"/>
                  <a:cs typeface="Arial"/>
                  <a:sym typeface="Arial"/>
                </a:rPr>
                <a:t> </a:t>
              </a:r>
              <a:r>
                <a:rPr b="0" i="0" lang="en" sz="1100" u="none" cap="none" strike="noStrike">
                  <a:solidFill>
                    <a:schemeClr val="dk2"/>
                  </a:solidFill>
                  <a:latin typeface="Arial"/>
                  <a:ea typeface="Arial"/>
                  <a:cs typeface="Arial"/>
                  <a:sym typeface="Arial"/>
                </a:rPr>
                <a:t>18 - 34</a:t>
              </a:r>
              <a:endParaRPr b="0" i="0" sz="1100" u="none" cap="none" strike="noStrike">
                <a:solidFill>
                  <a:schemeClr val="dk2"/>
                </a:solidFill>
                <a:latin typeface="Arial"/>
                <a:ea typeface="Arial"/>
                <a:cs typeface="Arial"/>
                <a:sym typeface="Arial"/>
              </a:endParaRPr>
            </a:p>
            <a:p>
              <a:pPr indent="-298450" lvl="0" marL="4572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Gender:</a:t>
              </a:r>
              <a:r>
                <a:rPr b="0" i="0" lang="en" sz="1100" u="none" cap="none" strike="noStrike">
                  <a:solidFill>
                    <a:schemeClr val="dk2"/>
                  </a:solidFill>
                  <a:latin typeface="Arial"/>
                  <a:ea typeface="Arial"/>
                  <a:cs typeface="Arial"/>
                  <a:sym typeface="Arial"/>
                </a:rPr>
                <a:t> Female</a:t>
              </a:r>
              <a:endParaRPr b="0" i="0" sz="1100" u="none" cap="none" strike="noStrike">
                <a:solidFill>
                  <a:schemeClr val="dk2"/>
                </a:solidFill>
                <a:latin typeface="Arial"/>
                <a:ea typeface="Arial"/>
                <a:cs typeface="Arial"/>
                <a:sym typeface="Arial"/>
              </a:endParaRPr>
            </a:p>
            <a:p>
              <a:pPr indent="-298450" lvl="0" marL="4572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Interests:</a:t>
              </a:r>
              <a:endParaRPr b="1" i="0" sz="1100" u="none" cap="none" strike="noStrike">
                <a:solidFill>
                  <a:schemeClr val="dk2"/>
                </a:solidFill>
                <a:latin typeface="Arial"/>
                <a:ea typeface="Arial"/>
                <a:cs typeface="Arial"/>
                <a:sym typeface="Arial"/>
              </a:endParaRPr>
            </a:p>
            <a:p>
              <a:pPr indent="-298450" lvl="1" marL="9144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Marital Status:</a:t>
              </a:r>
              <a:r>
                <a:rPr b="0" i="0" lang="en" sz="1100" u="none" cap="none" strike="noStrike">
                  <a:solidFill>
                    <a:schemeClr val="dk2"/>
                  </a:solidFill>
                  <a:latin typeface="Arial"/>
                  <a:ea typeface="Arial"/>
                  <a:cs typeface="Arial"/>
                  <a:sym typeface="Arial"/>
                </a:rPr>
                <a:t> Engaged / In a relationship</a:t>
              </a:r>
              <a:endParaRPr b="0" i="0" sz="1100" u="none" cap="none" strike="noStrike">
                <a:solidFill>
                  <a:schemeClr val="dk2"/>
                </a:solidFill>
                <a:latin typeface="Arial"/>
                <a:ea typeface="Arial"/>
                <a:cs typeface="Arial"/>
                <a:sym typeface="Arial"/>
              </a:endParaRPr>
            </a:p>
            <a:p>
              <a:pPr indent="-298450" lvl="1" marL="9144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Interests:</a:t>
              </a:r>
              <a:r>
                <a:rPr b="0" i="0" lang="en" sz="1100" u="none" cap="none" strike="noStrike">
                  <a:solidFill>
                    <a:schemeClr val="dk2"/>
                  </a:solidFill>
                  <a:latin typeface="Arial"/>
                  <a:ea typeface="Arial"/>
                  <a:cs typeface="Arial"/>
                  <a:sym typeface="Arial"/>
                </a:rPr>
                <a:t> Wedding planning, Bride, Wedding accessories.</a:t>
              </a:r>
              <a:endParaRPr b="0" i="0" sz="1100" u="none" cap="none" strike="noStrike">
                <a:solidFill>
                  <a:schemeClr val="dk2"/>
                </a:solidFill>
                <a:latin typeface="Arial"/>
                <a:ea typeface="Arial"/>
                <a:cs typeface="Arial"/>
                <a:sym typeface="Arial"/>
              </a:endParaRPr>
            </a:p>
            <a:p>
              <a:pPr indent="-298450" lvl="1" marL="9144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Behaviors:</a:t>
              </a:r>
              <a:r>
                <a:rPr b="0" i="0" lang="en" sz="1100" u="none" cap="none" strike="noStrike">
                  <a:solidFill>
                    <a:schemeClr val="dk2"/>
                  </a:solidFill>
                  <a:latin typeface="Arial"/>
                  <a:ea typeface="Arial"/>
                  <a:cs typeface="Arial"/>
                  <a:sym typeface="Arial"/>
                </a:rPr>
                <a:t> Online shopper</a:t>
              </a:r>
              <a:endParaRPr b="0" i="0" sz="1100" u="none" cap="none" strike="noStrike">
                <a:solidFill>
                  <a:schemeClr val="dk2"/>
                </a:solidFill>
                <a:latin typeface="Arial"/>
                <a:ea typeface="Arial"/>
                <a:cs typeface="Arial"/>
                <a:sym typeface="Arial"/>
              </a:endParaRPr>
            </a:p>
            <a:p>
              <a:pPr indent="-298450" lvl="1" marL="9144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Interests (Aesthetic):</a:t>
              </a:r>
              <a:r>
                <a:rPr b="0" i="0" lang="en" sz="1100" u="none" cap="none" strike="noStrike">
                  <a:solidFill>
                    <a:schemeClr val="dk2"/>
                  </a:solidFill>
                  <a:latin typeface="Arial"/>
                  <a:ea typeface="Arial"/>
                  <a:cs typeface="Arial"/>
                  <a:sym typeface="Arial"/>
                </a:rPr>
                <a:t> Anthropologie, Free People, local Egyptian wedding planners, calligraphy, </a:t>
              </a:r>
              <a:endParaRPr b="0" i="0" sz="1800" u="none" cap="none" strike="noStrike">
                <a:solidFill>
                  <a:schemeClr val="dk2"/>
                </a:solidFill>
                <a:latin typeface="Montserrat"/>
                <a:ea typeface="Montserrat"/>
                <a:cs typeface="Montserrat"/>
                <a:sym typeface="Montserrat"/>
              </a:endParaRPr>
            </a:p>
          </p:txBody>
        </p:sp>
      </p:grpSp>
      <p:sp>
        <p:nvSpPr>
          <p:cNvPr id="1297" name="Google Shape;1297;p57"/>
          <p:cNvSpPr txBox="1"/>
          <p:nvPr/>
        </p:nvSpPr>
        <p:spPr>
          <a:xfrm>
            <a:off x="449100" y="355900"/>
            <a:ext cx="4185900" cy="550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300"/>
              <a:buFont typeface="Arial"/>
              <a:buNone/>
            </a:pPr>
            <a:r>
              <a:rPr b="1" i="0" lang="en" sz="2300" u="none" cap="none" strike="noStrike">
                <a:solidFill>
                  <a:schemeClr val="dk2"/>
                </a:solidFill>
                <a:latin typeface="Arial"/>
                <a:ea typeface="Arial"/>
                <a:cs typeface="Arial"/>
                <a:sym typeface="Arial"/>
              </a:rPr>
              <a:t>4. Target Audience Setup</a:t>
            </a:r>
            <a:endParaRPr b="0" i="0" sz="2300" u="none" cap="none" strike="noStrike">
              <a:solidFill>
                <a:schemeClr val="dk2"/>
              </a:solidFill>
              <a:latin typeface="Montserrat"/>
              <a:ea typeface="Montserrat"/>
              <a:cs typeface="Montserrat"/>
              <a:sym typeface="Montserrat"/>
            </a:endParaRPr>
          </a:p>
        </p:txBody>
      </p:sp>
      <p:grpSp>
        <p:nvGrpSpPr>
          <p:cNvPr id="1298" name="Google Shape;1298;p57"/>
          <p:cNvGrpSpPr/>
          <p:nvPr/>
        </p:nvGrpSpPr>
        <p:grpSpPr>
          <a:xfrm>
            <a:off x="4677450" y="1508350"/>
            <a:ext cx="3813000" cy="3457200"/>
            <a:chOff x="4677450" y="1033775"/>
            <a:chExt cx="3813000" cy="3457200"/>
          </a:xfrm>
        </p:grpSpPr>
        <p:sp>
          <p:nvSpPr>
            <p:cNvPr id="1299" name="Google Shape;1299;p57"/>
            <p:cNvSpPr/>
            <p:nvPr/>
          </p:nvSpPr>
          <p:spPr>
            <a:xfrm>
              <a:off x="4677450" y="1338833"/>
              <a:ext cx="3813000" cy="2635200"/>
            </a:xfrm>
            <a:prstGeom prst="rect">
              <a:avLst/>
            </a:prstGeom>
            <a:solidFill>
              <a:srgbClr val="FAD2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AD2D2"/>
                </a:highlight>
                <a:latin typeface="Montserrat"/>
                <a:ea typeface="Montserrat"/>
                <a:cs typeface="Montserrat"/>
                <a:sym typeface="Montserrat"/>
              </a:endParaRPr>
            </a:p>
          </p:txBody>
        </p:sp>
        <p:sp>
          <p:nvSpPr>
            <p:cNvPr id="1300" name="Google Shape;1300;p57"/>
            <p:cNvSpPr txBox="1"/>
            <p:nvPr/>
          </p:nvSpPr>
          <p:spPr>
            <a:xfrm>
              <a:off x="4677450" y="1033775"/>
              <a:ext cx="3753900" cy="345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rgbClr val="470F03"/>
                  </a:solidFill>
                  <a:latin typeface="Arial"/>
                  <a:ea typeface="Arial"/>
                  <a:cs typeface="Arial"/>
                  <a:sym typeface="Arial"/>
                </a:rPr>
                <a:t>TikTok Ad Manager:</a:t>
              </a:r>
              <a:endParaRPr b="1" i="0" sz="1100" u="none" cap="none" strike="noStrike">
                <a:solidFill>
                  <a:srgbClr val="470F03"/>
                </a:solidFill>
                <a:latin typeface="Arial"/>
                <a:ea typeface="Arial"/>
                <a:cs typeface="Arial"/>
                <a:sym typeface="Arial"/>
              </a:endParaRPr>
            </a:p>
            <a:p>
              <a:pPr indent="-298450" lvl="0" marL="457200" marR="0" rtl="0" algn="l">
                <a:lnSpc>
                  <a:spcPct val="115000"/>
                </a:lnSpc>
                <a:spcBef>
                  <a:spcPts val="120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Location:</a:t>
              </a:r>
              <a:r>
                <a:rPr b="0" i="0" lang="en" sz="1100" u="none" cap="none" strike="noStrike">
                  <a:solidFill>
                    <a:schemeClr val="dk2"/>
                  </a:solidFill>
                  <a:latin typeface="Arial"/>
                  <a:ea typeface="Arial"/>
                  <a:cs typeface="Arial"/>
                  <a:sym typeface="Arial"/>
                </a:rPr>
                <a:t> Alexandria, Egypt</a:t>
              </a:r>
              <a:endParaRPr b="0" i="0" sz="1100" u="none" cap="none" strike="noStrike">
                <a:solidFill>
                  <a:schemeClr val="dk2"/>
                </a:solidFill>
                <a:latin typeface="Arial"/>
                <a:ea typeface="Arial"/>
                <a:cs typeface="Arial"/>
                <a:sym typeface="Arial"/>
              </a:endParaRPr>
            </a:p>
            <a:p>
              <a:pPr indent="-298450" lvl="0" marL="4572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Age:</a:t>
              </a:r>
              <a:r>
                <a:rPr b="0" i="0" lang="en" sz="1100" u="none" cap="none" strike="noStrike">
                  <a:solidFill>
                    <a:schemeClr val="dk2"/>
                  </a:solidFill>
                  <a:latin typeface="Arial"/>
                  <a:ea typeface="Arial"/>
                  <a:cs typeface="Arial"/>
                  <a:sym typeface="Arial"/>
                </a:rPr>
                <a:t> 18-34</a:t>
              </a:r>
              <a:endParaRPr b="0" i="0" sz="1100" u="none" cap="none" strike="noStrike">
                <a:solidFill>
                  <a:schemeClr val="dk2"/>
                </a:solidFill>
                <a:latin typeface="Arial"/>
                <a:ea typeface="Arial"/>
                <a:cs typeface="Arial"/>
                <a:sym typeface="Arial"/>
              </a:endParaRPr>
            </a:p>
            <a:p>
              <a:pPr indent="-298450" lvl="0" marL="4572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Gender:</a:t>
              </a:r>
              <a:r>
                <a:rPr b="0" i="0" lang="en" sz="1100" u="none" cap="none" strike="noStrike">
                  <a:solidFill>
                    <a:schemeClr val="dk2"/>
                  </a:solidFill>
                  <a:latin typeface="Arial"/>
                  <a:ea typeface="Arial"/>
                  <a:cs typeface="Arial"/>
                  <a:sym typeface="Arial"/>
                </a:rPr>
                <a:t> Female</a:t>
              </a:r>
              <a:endParaRPr b="0" i="0" sz="1100" u="none" cap="none" strike="noStrike">
                <a:solidFill>
                  <a:schemeClr val="dk2"/>
                </a:solidFill>
                <a:latin typeface="Arial"/>
                <a:ea typeface="Arial"/>
                <a:cs typeface="Arial"/>
                <a:sym typeface="Arial"/>
              </a:endParaRPr>
            </a:p>
            <a:p>
              <a:pPr indent="-298450" lvl="0" marL="4572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Interests &amp; Behaviors:</a:t>
              </a:r>
              <a:endParaRPr b="1" i="0" sz="1100" u="none" cap="none" strike="noStrike">
                <a:solidFill>
                  <a:schemeClr val="dk2"/>
                </a:solidFill>
                <a:latin typeface="Arial"/>
                <a:ea typeface="Arial"/>
                <a:cs typeface="Arial"/>
                <a:sym typeface="Arial"/>
              </a:endParaRPr>
            </a:p>
            <a:p>
              <a:pPr indent="-298450" lvl="1" marL="9144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Interests:</a:t>
              </a:r>
              <a:r>
                <a:rPr b="0" i="0" lang="en" sz="1100" u="none" cap="none" strike="noStrike">
                  <a:solidFill>
                    <a:schemeClr val="dk2"/>
                  </a:solidFill>
                  <a:latin typeface="Arial"/>
                  <a:ea typeface="Arial"/>
                  <a:cs typeface="Arial"/>
                  <a:sym typeface="Arial"/>
                </a:rPr>
                <a:t> Wedding, Lifestyle and Culture &gt; Weddings.</a:t>
              </a:r>
              <a:endParaRPr b="0" i="0" sz="1100" u="none" cap="none" strike="noStrike">
                <a:solidFill>
                  <a:schemeClr val="dk2"/>
                </a:solidFill>
                <a:latin typeface="Arial"/>
                <a:ea typeface="Arial"/>
                <a:cs typeface="Arial"/>
                <a:sym typeface="Arial"/>
              </a:endParaRPr>
            </a:p>
            <a:p>
              <a:pPr indent="-298450" lvl="1" marL="9144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Creator Interactions:</a:t>
              </a:r>
              <a:r>
                <a:rPr b="0" i="0" lang="en" sz="1100" u="none" cap="none" strike="noStrike">
                  <a:solidFill>
                    <a:schemeClr val="dk2"/>
                  </a:solidFill>
                  <a:latin typeface="Arial"/>
                  <a:ea typeface="Arial"/>
                  <a:cs typeface="Arial"/>
                  <a:sym typeface="Arial"/>
                </a:rPr>
                <a:t> Followers of popular Egyptian wedding planners or aesthetic content creators.</a:t>
              </a:r>
              <a:endParaRPr b="0" i="0" sz="1100" u="none" cap="none" strike="noStrike">
                <a:solidFill>
                  <a:schemeClr val="dk2"/>
                </a:solidFill>
                <a:latin typeface="Arial"/>
                <a:ea typeface="Arial"/>
                <a:cs typeface="Arial"/>
                <a:sym typeface="Arial"/>
              </a:endParaRPr>
            </a:p>
            <a:p>
              <a:pPr indent="-298450" lvl="1" marL="914400" marR="0" rtl="0" algn="l">
                <a:lnSpc>
                  <a:spcPct val="115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Hashtags:</a:t>
              </a:r>
              <a:r>
                <a:rPr b="0" i="0" lang="en" sz="1100" u="none" cap="none" strike="noStrike">
                  <a:solidFill>
                    <a:schemeClr val="dk2"/>
                  </a:solidFill>
                  <a:latin typeface="Arial"/>
                  <a:ea typeface="Arial"/>
                  <a:cs typeface="Arial"/>
                  <a:sym typeface="Arial"/>
                </a:rPr>
                <a:t> #EgyptianBride #AlexBride #WeddingAccessoriesEG #منديل كتب الكتاب #طارة الخطوبة #بوكيهات الأفراح #صينية الخطوبة.</a:t>
              </a:r>
              <a:endParaRPr b="0" i="0" sz="1100" u="none" cap="none" strike="noStrike">
                <a:solidFill>
                  <a:schemeClr val="dk2"/>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g39eb52d4db2_0_22"/>
          <p:cNvSpPr txBox="1"/>
          <p:nvPr>
            <p:ph type="title"/>
          </p:nvPr>
        </p:nvSpPr>
        <p:spPr>
          <a:xfrm>
            <a:off x="618925" y="522175"/>
            <a:ext cx="811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1306" name="Google Shape;1306;g39eb52d4db2_0_22"/>
          <p:cNvSpPr txBox="1"/>
          <p:nvPr/>
        </p:nvSpPr>
        <p:spPr>
          <a:xfrm>
            <a:off x="650600" y="1247600"/>
            <a:ext cx="7562100" cy="30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Due to lack of marketing budget, we Monetized one post only for 1 day on meta platform and got the following results</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g3a2676ea84d_0_4"/>
          <p:cNvSpPr txBox="1"/>
          <p:nvPr>
            <p:ph type="ctrTitle"/>
          </p:nvPr>
        </p:nvSpPr>
        <p:spPr>
          <a:xfrm>
            <a:off x="2939725" y="1883350"/>
            <a:ext cx="4385100" cy="147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100"/>
              <a:t>Analysis Report</a:t>
            </a:r>
            <a:endParaRPr sz="3100"/>
          </a:p>
          <a:p>
            <a:pPr indent="0" lvl="0" marL="0" rtl="0" algn="ctr">
              <a:lnSpc>
                <a:spcPct val="90000"/>
              </a:lnSpc>
              <a:spcBef>
                <a:spcPts val="0"/>
              </a:spcBef>
              <a:spcAft>
                <a:spcPts val="0"/>
              </a:spcAft>
              <a:buSzPts val="6000"/>
              <a:buNone/>
            </a:pPr>
            <a:r>
              <a:t/>
            </a:r>
            <a:endParaRPr sz="4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pic>
        <p:nvPicPr>
          <p:cNvPr id="1316" name="Google Shape;1316;g39eb52d4db2_0_48"/>
          <p:cNvPicPr preferRelativeResize="0"/>
          <p:nvPr/>
        </p:nvPicPr>
        <p:blipFill rotWithShape="1">
          <a:blip r:embed="rId3">
            <a:alphaModFix/>
          </a:blip>
          <a:srcRect b="5500" l="10045" r="41238" t="9226"/>
          <a:stretch/>
        </p:blipFill>
        <p:spPr>
          <a:xfrm>
            <a:off x="2257925" y="522175"/>
            <a:ext cx="4454650" cy="438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
          <p:cNvSpPr txBox="1"/>
          <p:nvPr>
            <p:ph type="title"/>
          </p:nvPr>
        </p:nvSpPr>
        <p:spPr>
          <a:xfrm>
            <a:off x="0" y="2285400"/>
            <a:ext cx="914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300"/>
              <a:buNone/>
            </a:pPr>
            <a:r>
              <a:rPr lang="en" sz="5000">
                <a:solidFill>
                  <a:schemeClr val="accent3"/>
                </a:solidFill>
              </a:rPr>
              <a:t>Business Marketing Goals</a:t>
            </a:r>
            <a:endParaRPr sz="5000">
              <a:solidFill>
                <a:schemeClr val="accent3"/>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pic>
        <p:nvPicPr>
          <p:cNvPr id="1321" name="Google Shape;1321;g39eb52d4db2_0_27" title="WhatsApp Image 2025-10-29 at 13.38.55_0bad8d66.jpg"/>
          <p:cNvPicPr preferRelativeResize="0"/>
          <p:nvPr/>
        </p:nvPicPr>
        <p:blipFill>
          <a:blip r:embed="rId3">
            <a:alphaModFix/>
          </a:blip>
          <a:stretch>
            <a:fillRect/>
          </a:stretch>
        </p:blipFill>
        <p:spPr>
          <a:xfrm>
            <a:off x="1132313" y="843725"/>
            <a:ext cx="7088824" cy="4093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pic>
        <p:nvPicPr>
          <p:cNvPr id="1326" name="Google Shape;1326;g39eb52d4db2_0_32" title="WhatsApp Image 2025-10-29 at 13.39.52_ccc4ad44.jpg"/>
          <p:cNvPicPr preferRelativeResize="0"/>
          <p:nvPr/>
        </p:nvPicPr>
        <p:blipFill>
          <a:blip r:embed="rId3">
            <a:alphaModFix/>
          </a:blip>
          <a:stretch>
            <a:fillRect/>
          </a:stretch>
        </p:blipFill>
        <p:spPr>
          <a:xfrm>
            <a:off x="1330600" y="1048950"/>
            <a:ext cx="6482812" cy="37438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pic>
        <p:nvPicPr>
          <p:cNvPr id="1331" name="Google Shape;1331;g39eb52d4db2_0_37" title="WhatsApp Image 2025-10-29 at 13.39.59_8357ff47.jpg"/>
          <p:cNvPicPr preferRelativeResize="0"/>
          <p:nvPr/>
        </p:nvPicPr>
        <p:blipFill>
          <a:blip r:embed="rId3">
            <a:alphaModFix/>
          </a:blip>
          <a:stretch>
            <a:fillRect/>
          </a:stretch>
        </p:blipFill>
        <p:spPr>
          <a:xfrm>
            <a:off x="767588" y="412975"/>
            <a:ext cx="7608824" cy="4394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pic>
        <p:nvPicPr>
          <p:cNvPr id="1336" name="Google Shape;1336;g39eb52d4db2_0_42" title="WhatsApp Image 2025-10-29 at 13.40.32_a429a576.jpg"/>
          <p:cNvPicPr preferRelativeResize="0"/>
          <p:nvPr/>
        </p:nvPicPr>
        <p:blipFill>
          <a:blip r:embed="rId3">
            <a:alphaModFix/>
          </a:blip>
          <a:stretch>
            <a:fillRect/>
          </a:stretch>
        </p:blipFill>
        <p:spPr>
          <a:xfrm>
            <a:off x="695213" y="332900"/>
            <a:ext cx="7753576" cy="44776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g39cc1bfecba_0_0"/>
          <p:cNvSpPr txBox="1"/>
          <p:nvPr>
            <p:ph type="ctrTitle"/>
          </p:nvPr>
        </p:nvSpPr>
        <p:spPr>
          <a:xfrm>
            <a:off x="1171650" y="1431750"/>
            <a:ext cx="6800700" cy="2280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6000"/>
              <a:buNone/>
            </a:pPr>
            <a:r>
              <a:rPr lang="en" sz="4200"/>
              <a:t>SEO Plan</a:t>
            </a:r>
            <a:endParaRPr sz="42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g39cc1bfecba_0_342"/>
          <p:cNvSpPr txBox="1"/>
          <p:nvPr>
            <p:ph type="title"/>
          </p:nvPr>
        </p:nvSpPr>
        <p:spPr>
          <a:xfrm>
            <a:off x="364675" y="168875"/>
            <a:ext cx="77193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About </a:t>
            </a:r>
            <a:r>
              <a:rPr lang="en" sz="2400" u="sng">
                <a:solidFill>
                  <a:schemeClr val="hlink"/>
                </a:solidFill>
                <a:latin typeface="Roboto"/>
                <a:ea typeface="Roboto"/>
                <a:cs typeface="Roboto"/>
                <a:sym typeface="Roboto"/>
                <a:hlinkClick r:id="rId3"/>
              </a:rPr>
              <a:t>Ariam</a:t>
            </a:r>
            <a:r>
              <a:rPr lang="en" sz="2400">
                <a:latin typeface="Roboto"/>
                <a:ea typeface="Roboto"/>
                <a:cs typeface="Roboto"/>
                <a:sym typeface="Roboto"/>
              </a:rPr>
              <a:t>: </a:t>
            </a:r>
            <a:r>
              <a:rPr b="0" lang="en" sz="1800">
                <a:latin typeface="Roboto"/>
                <a:ea typeface="Roboto"/>
                <a:cs typeface="Roboto"/>
                <a:sym typeface="Roboto"/>
              </a:rPr>
              <a:t>Ariam is a creative brand specialized in designing engagement trays, flower bouquets, and customized mirrors, with delivery service available across all Egypt governorates.</a:t>
            </a:r>
            <a:endParaRPr b="0" sz="1800">
              <a:latin typeface="Roboto"/>
              <a:ea typeface="Roboto"/>
              <a:cs typeface="Roboto"/>
              <a:sym typeface="Roboto"/>
            </a:endParaRPr>
          </a:p>
          <a:p>
            <a:pPr indent="0" lvl="0" marL="0" rtl="0" algn="l">
              <a:spcBef>
                <a:spcPts val="0"/>
              </a:spcBef>
              <a:spcAft>
                <a:spcPts val="0"/>
              </a:spcAft>
              <a:buNone/>
            </a:pPr>
            <a:r>
              <a:t/>
            </a:r>
            <a:endParaRPr b="0" sz="1800">
              <a:latin typeface="Roboto"/>
              <a:ea typeface="Roboto"/>
              <a:cs typeface="Roboto"/>
              <a:sym typeface="Roboto"/>
            </a:endParaRPr>
          </a:p>
        </p:txBody>
      </p:sp>
      <p:sp>
        <p:nvSpPr>
          <p:cNvPr id="1347" name="Google Shape;1347;g39cc1bfecba_0_342"/>
          <p:cNvSpPr txBox="1"/>
          <p:nvPr/>
        </p:nvSpPr>
        <p:spPr>
          <a:xfrm>
            <a:off x="364675" y="1305800"/>
            <a:ext cx="7719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Roboto"/>
                <a:ea typeface="Roboto"/>
                <a:cs typeface="Roboto"/>
                <a:sym typeface="Roboto"/>
              </a:rPr>
              <a:t>SEO Strategy </a:t>
            </a:r>
            <a:endParaRPr b="1" sz="24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1-Increase Brand Awareness</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2. Increase Product Orders and Sales</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3. Improve Website Traffic and Engagement</a:t>
            </a:r>
            <a:endParaRPr sz="1800">
              <a:solidFill>
                <a:schemeClr val="dk2"/>
              </a:solidFill>
              <a:latin typeface="Montserrat"/>
              <a:ea typeface="Montserrat"/>
              <a:cs typeface="Montserrat"/>
              <a:sym typeface="Montserrat"/>
            </a:endParaRPr>
          </a:p>
        </p:txBody>
      </p:sp>
      <p:sp>
        <p:nvSpPr>
          <p:cNvPr id="1348" name="Google Shape;1348;g39cc1bfecba_0_342"/>
          <p:cNvSpPr txBox="1"/>
          <p:nvPr/>
        </p:nvSpPr>
        <p:spPr>
          <a:xfrm>
            <a:off x="364675" y="2751175"/>
            <a:ext cx="7719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Roboto"/>
                <a:ea typeface="Roboto"/>
                <a:cs typeface="Roboto"/>
                <a:sym typeface="Roboto"/>
              </a:rPr>
              <a:t>Keyword Research</a:t>
            </a:r>
            <a:endParaRPr b="1" sz="24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 صواني شبكة</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 بوكيهات ورد</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 Engagement</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 Wedding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 Ariam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 Handmade </a:t>
            </a:r>
            <a:endParaRPr sz="1800">
              <a:solidFill>
                <a:schemeClr val="dk2"/>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g39cc1bfecba_0_685"/>
          <p:cNvSpPr txBox="1"/>
          <p:nvPr>
            <p:ph type="title"/>
          </p:nvPr>
        </p:nvSpPr>
        <p:spPr>
          <a:xfrm>
            <a:off x="265000" y="158900"/>
            <a:ext cx="7719300" cy="31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Content SEO Pla</a:t>
            </a:r>
            <a:r>
              <a:rPr lang="en" sz="2400">
                <a:latin typeface="Roboto"/>
                <a:ea typeface="Roboto"/>
                <a:cs typeface="Roboto"/>
                <a:sym typeface="Roboto"/>
              </a:rPr>
              <a:t>n</a:t>
            </a:r>
            <a:r>
              <a:rPr lang="en" sz="2400">
                <a:latin typeface="Roboto"/>
                <a:ea typeface="Roboto"/>
                <a:cs typeface="Roboto"/>
                <a:sym typeface="Roboto"/>
              </a:rPr>
              <a:t> </a:t>
            </a:r>
            <a:endParaRPr sz="24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Write product descriptions using main and secondary keywords.</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Publish social media posts about</a:t>
            </a:r>
            <a:endParaRPr sz="1800">
              <a:latin typeface="Roboto"/>
              <a:ea typeface="Roboto"/>
              <a:cs typeface="Roboto"/>
              <a:sym typeface="Roboto"/>
            </a:endParaRPr>
          </a:p>
          <a:p>
            <a:pPr indent="0" lvl="0" marL="0" rtl="0" algn="l">
              <a:spcBef>
                <a:spcPts val="0"/>
              </a:spcBef>
              <a:spcAft>
                <a:spcPts val="0"/>
              </a:spcAft>
              <a:buNone/>
            </a:pPr>
            <a:r>
              <a:rPr b="0" lang="en" sz="1800">
                <a:latin typeface="Roboto"/>
                <a:ea typeface="Roboto"/>
                <a:cs typeface="Roboto"/>
                <a:sym typeface="Roboto"/>
              </a:rPr>
              <a:t>• Engagement gift ideas.</a:t>
            </a:r>
            <a:endParaRPr b="0" sz="1800">
              <a:latin typeface="Roboto"/>
              <a:ea typeface="Roboto"/>
              <a:cs typeface="Roboto"/>
              <a:sym typeface="Roboto"/>
            </a:endParaRPr>
          </a:p>
          <a:p>
            <a:pPr indent="0" lvl="0" marL="0" rtl="0" algn="l">
              <a:spcBef>
                <a:spcPts val="0"/>
              </a:spcBef>
              <a:spcAft>
                <a:spcPts val="0"/>
              </a:spcAft>
              <a:buNone/>
            </a:pPr>
            <a:r>
              <a:rPr b="0" lang="en" sz="1800">
                <a:latin typeface="Roboto"/>
                <a:ea typeface="Roboto"/>
                <a:cs typeface="Roboto"/>
                <a:sym typeface="Roboto"/>
              </a:rPr>
              <a:t>• Tray and mirror designs.</a:t>
            </a:r>
            <a:endParaRPr b="0" sz="1800">
              <a:latin typeface="Roboto"/>
              <a:ea typeface="Roboto"/>
              <a:cs typeface="Roboto"/>
              <a:sym typeface="Roboto"/>
            </a:endParaRPr>
          </a:p>
          <a:p>
            <a:pPr indent="0" lvl="0" marL="0" rtl="0" algn="l">
              <a:spcBef>
                <a:spcPts val="0"/>
              </a:spcBef>
              <a:spcAft>
                <a:spcPts val="0"/>
              </a:spcAft>
              <a:buNone/>
            </a:pPr>
            <a:r>
              <a:rPr b="0" lang="en" sz="1800">
                <a:latin typeface="Roboto"/>
                <a:ea typeface="Roboto"/>
                <a:cs typeface="Roboto"/>
                <a:sym typeface="Roboto"/>
              </a:rPr>
              <a:t>• Customer experiences and product showcases.</a:t>
            </a:r>
            <a:endParaRPr b="0" sz="1800">
              <a:latin typeface="Roboto"/>
              <a:ea typeface="Roboto"/>
              <a:cs typeface="Roboto"/>
              <a:sym typeface="Roboto"/>
            </a:endParaRPr>
          </a:p>
          <a:p>
            <a:pPr indent="0" lvl="0" marL="0" rtl="0" algn="l">
              <a:spcBef>
                <a:spcPts val="0"/>
              </a:spcBef>
              <a:spcAft>
                <a:spcPts val="0"/>
              </a:spcAft>
              <a:buNone/>
            </a:pPr>
            <a:r>
              <a:rPr b="0" lang="en" sz="1800">
                <a:latin typeface="Roboto"/>
                <a:ea typeface="Roboto"/>
                <a:cs typeface="Roboto"/>
                <a:sym typeface="Roboto"/>
              </a:rPr>
              <a:t> </a:t>
            </a:r>
            <a:r>
              <a:rPr lang="en" sz="1800">
                <a:latin typeface="Roboto"/>
                <a:ea typeface="Roboto"/>
                <a:cs typeface="Roboto"/>
                <a:sym typeface="Roboto"/>
              </a:rPr>
              <a:t>Use keywords in:</a:t>
            </a:r>
            <a:endParaRPr sz="1800">
              <a:latin typeface="Roboto"/>
              <a:ea typeface="Roboto"/>
              <a:cs typeface="Roboto"/>
              <a:sym typeface="Roboto"/>
            </a:endParaRPr>
          </a:p>
          <a:p>
            <a:pPr indent="0" lvl="0" marL="0" rtl="0" algn="l">
              <a:spcBef>
                <a:spcPts val="0"/>
              </a:spcBef>
              <a:spcAft>
                <a:spcPts val="0"/>
              </a:spcAft>
              <a:buNone/>
            </a:pPr>
            <a:r>
              <a:rPr b="0" lang="en" sz="1800">
                <a:latin typeface="Roboto"/>
                <a:ea typeface="Roboto"/>
                <a:cs typeface="Roboto"/>
                <a:sym typeface="Roboto"/>
              </a:rPr>
              <a:t>• Post titles and captions.</a:t>
            </a:r>
            <a:endParaRPr b="0" sz="1800">
              <a:latin typeface="Roboto"/>
              <a:ea typeface="Roboto"/>
              <a:cs typeface="Roboto"/>
              <a:sym typeface="Roboto"/>
            </a:endParaRPr>
          </a:p>
          <a:p>
            <a:pPr indent="0" lvl="0" marL="0" rtl="0" algn="l">
              <a:spcBef>
                <a:spcPts val="0"/>
              </a:spcBef>
              <a:spcAft>
                <a:spcPts val="0"/>
              </a:spcAft>
              <a:buNone/>
            </a:pPr>
            <a:r>
              <a:rPr b="0" lang="en" sz="1800">
                <a:latin typeface="Roboto"/>
                <a:ea typeface="Roboto"/>
                <a:cs typeface="Roboto"/>
                <a:sym typeface="Roboto"/>
              </a:rPr>
              <a:t>• Hashtags (e.g. #EngagementTrays #AriamDesigns #FlowerBouquets).</a:t>
            </a:r>
            <a:endParaRPr b="0" sz="1800">
              <a:latin typeface="Roboto"/>
              <a:ea typeface="Roboto"/>
              <a:cs typeface="Roboto"/>
              <a:sym typeface="Roboto"/>
            </a:endParaRPr>
          </a:p>
          <a:p>
            <a:pPr indent="0" lvl="0" marL="0" rtl="0" algn="l">
              <a:spcBef>
                <a:spcPts val="0"/>
              </a:spcBef>
              <a:spcAft>
                <a:spcPts val="0"/>
              </a:spcAft>
              <a:buNone/>
            </a:pPr>
            <a:r>
              <a:rPr b="0" lang="en" sz="1800">
                <a:latin typeface="Roboto"/>
                <a:ea typeface="Roboto"/>
                <a:cs typeface="Roboto"/>
                <a:sym typeface="Roboto"/>
              </a:rPr>
              <a:t>• Image alt text for better search visibility.</a:t>
            </a:r>
            <a:endParaRPr sz="1800">
              <a:latin typeface="Roboto"/>
              <a:ea typeface="Roboto"/>
              <a:cs typeface="Roboto"/>
              <a:sym typeface="Roboto"/>
            </a:endParaRPr>
          </a:p>
        </p:txBody>
      </p:sp>
      <p:sp>
        <p:nvSpPr>
          <p:cNvPr id="1354" name="Google Shape;1354;g39cc1bfecba_0_685"/>
          <p:cNvSpPr txBox="1"/>
          <p:nvPr/>
        </p:nvSpPr>
        <p:spPr>
          <a:xfrm>
            <a:off x="404550" y="3419025"/>
            <a:ext cx="7719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Roboto"/>
                <a:ea typeface="Roboto"/>
                <a:cs typeface="Roboto"/>
                <a:sym typeface="Roboto"/>
              </a:rPr>
              <a:t>Key Performance Indicators (KPIs)</a:t>
            </a:r>
            <a:endParaRPr b="1" sz="2400">
              <a:solidFill>
                <a:schemeClr val="dk2"/>
              </a:solidFill>
              <a:latin typeface="Roboto"/>
              <a:ea typeface="Roboto"/>
              <a:cs typeface="Roboto"/>
              <a:sym typeface="Roboto"/>
            </a:endParaRPr>
          </a:p>
          <a:p>
            <a:pPr indent="0" lvl="0" marL="0" rtl="0" algn="l">
              <a:spcBef>
                <a:spcPts val="0"/>
              </a:spcBef>
              <a:spcAft>
                <a:spcPts val="0"/>
              </a:spcAft>
              <a:buNone/>
            </a:pPr>
            <a:r>
              <a:rPr lang="en" sz="1200">
                <a:solidFill>
                  <a:schemeClr val="dk2"/>
                </a:solidFill>
                <a:latin typeface="Roboto"/>
                <a:ea typeface="Roboto"/>
                <a:cs typeface="Roboto"/>
                <a:sym typeface="Roboto"/>
              </a:rPr>
              <a:t>•</a:t>
            </a:r>
            <a:r>
              <a:rPr lang="en" sz="1800">
                <a:solidFill>
                  <a:schemeClr val="dk2"/>
                </a:solidFill>
                <a:latin typeface="Roboto"/>
                <a:ea typeface="Roboto"/>
                <a:cs typeface="Roboto"/>
                <a:sym typeface="Roboto"/>
              </a:rPr>
              <a:t> Increase organic visitors by 30% in 3 months.</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 Improve Ariam’s ranking in Google search results.</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 Boost engagement on posts containing main keywords.</a:t>
            </a:r>
            <a:endParaRPr b="1" sz="3000">
              <a:solidFill>
                <a:schemeClr val="dk2"/>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g39eb52d4db2_0_17"/>
          <p:cNvSpPr txBox="1"/>
          <p:nvPr>
            <p:ph type="ctrTitle"/>
          </p:nvPr>
        </p:nvSpPr>
        <p:spPr>
          <a:xfrm>
            <a:off x="2815650" y="2227300"/>
            <a:ext cx="3512700" cy="477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300"/>
              <a:t>Recommendations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g39eb52d4db2_0_0"/>
          <p:cNvSpPr txBox="1"/>
          <p:nvPr>
            <p:ph type="title"/>
          </p:nvPr>
        </p:nvSpPr>
        <p:spPr>
          <a:xfrm>
            <a:off x="618925" y="522175"/>
            <a:ext cx="811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1365" name="Google Shape;1365;g39eb52d4db2_0_0"/>
          <p:cNvSpPr txBox="1"/>
          <p:nvPr/>
        </p:nvSpPr>
        <p:spPr>
          <a:xfrm>
            <a:off x="773075" y="1270575"/>
            <a:ext cx="7355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 Increase marketing budget to grow social media presence and attract more customers.</a:t>
            </a:r>
            <a:endParaRPr/>
          </a:p>
          <a:p>
            <a:pPr indent="0" lvl="0" marL="0" rtl="0" algn="l">
              <a:spcBef>
                <a:spcPts val="0"/>
              </a:spcBef>
              <a:spcAft>
                <a:spcPts val="0"/>
              </a:spcAft>
              <a:buNone/>
            </a:pPr>
            <a:r>
              <a:rPr lang="en"/>
              <a:t>2. Improve delivery system by working with trusted shipping companies.</a:t>
            </a:r>
            <a:endParaRPr/>
          </a:p>
          <a:p>
            <a:pPr indent="0" lvl="0" marL="0" rtl="0" algn="l">
              <a:spcBef>
                <a:spcPts val="0"/>
              </a:spcBef>
              <a:spcAft>
                <a:spcPts val="0"/>
              </a:spcAft>
              <a:buNone/>
            </a:pPr>
            <a:r>
              <a:rPr lang="en"/>
              <a:t>3. Use a CRM system to communicate better with customers.</a:t>
            </a:r>
            <a:endParaRPr/>
          </a:p>
          <a:p>
            <a:pPr indent="0" lvl="0" marL="0" rtl="0" algn="l">
              <a:spcBef>
                <a:spcPts val="0"/>
              </a:spcBef>
              <a:spcAft>
                <a:spcPts val="0"/>
              </a:spcAft>
              <a:buNone/>
            </a:pPr>
            <a:r>
              <a:rPr lang="en"/>
              <a:t>4. Create an online store to reach more buyers , increase sales and build a stronger brand presence.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58"/>
          <p:cNvSpPr txBox="1"/>
          <p:nvPr>
            <p:ph type="title"/>
          </p:nvPr>
        </p:nvSpPr>
        <p:spPr>
          <a:xfrm>
            <a:off x="4198907" y="2059283"/>
            <a:ext cx="3188100" cy="67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Thanks!</a:t>
            </a:r>
            <a:endParaRPr/>
          </a:p>
        </p:txBody>
      </p:sp>
      <p:grpSp>
        <p:nvGrpSpPr>
          <p:cNvPr id="1371" name="Google Shape;1371;p58"/>
          <p:cNvGrpSpPr/>
          <p:nvPr/>
        </p:nvGrpSpPr>
        <p:grpSpPr>
          <a:xfrm>
            <a:off x="329805" y="3580232"/>
            <a:ext cx="1925199" cy="1008433"/>
            <a:chOff x="6017683" y="3773961"/>
            <a:chExt cx="1925199" cy="1008433"/>
          </a:xfrm>
        </p:grpSpPr>
        <p:sp>
          <p:nvSpPr>
            <p:cNvPr id="1372" name="Google Shape;1372;p58"/>
            <p:cNvSpPr txBox="1"/>
            <p:nvPr/>
          </p:nvSpPr>
          <p:spPr>
            <a:xfrm>
              <a:off x="6017683" y="3983064"/>
              <a:ext cx="1925199" cy="69871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Tie Team</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God We trust</a:t>
              </a:r>
              <a:endParaRPr b="0" i="0" sz="1400" u="none" cap="none" strike="noStrike">
                <a:solidFill>
                  <a:srgbClr val="000000"/>
                </a:solidFill>
                <a:latin typeface="Arial"/>
                <a:ea typeface="Arial"/>
                <a:cs typeface="Arial"/>
                <a:sym typeface="Arial"/>
              </a:endParaRPr>
            </a:p>
          </p:txBody>
        </p:sp>
        <p:pic>
          <p:nvPicPr>
            <p:cNvPr id="1373" name="Google Shape;1373;p58"/>
            <p:cNvPicPr preferRelativeResize="0"/>
            <p:nvPr/>
          </p:nvPicPr>
          <p:blipFill rotWithShape="1">
            <a:blip r:embed="rId3">
              <a:alphaModFix/>
            </a:blip>
            <a:srcRect b="0" l="0" r="0" t="0"/>
            <a:stretch/>
          </p:blipFill>
          <p:spPr>
            <a:xfrm>
              <a:off x="6116717" y="3773961"/>
              <a:ext cx="863565" cy="1008433"/>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5D9CD"/>
        </a:solidFill>
      </p:bgPr>
    </p:bg>
    <p:spTree>
      <p:nvGrpSpPr>
        <p:cNvPr id="566" name="Shape 566"/>
        <p:cNvGrpSpPr/>
        <p:nvPr/>
      </p:nvGrpSpPr>
      <p:grpSpPr>
        <a:xfrm>
          <a:off x="0" y="0"/>
          <a:ext cx="0" cy="0"/>
          <a:chOff x="0" y="0"/>
          <a:chExt cx="0" cy="0"/>
        </a:xfrm>
      </p:grpSpPr>
      <p:sp>
        <p:nvSpPr>
          <p:cNvPr id="567" name="Google Shape;567;p7"/>
          <p:cNvSpPr/>
          <p:nvPr/>
        </p:nvSpPr>
        <p:spPr>
          <a:xfrm>
            <a:off x="2628700" y="717300"/>
            <a:ext cx="5994900" cy="1375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Montserrat"/>
                <a:ea typeface="Montserrat"/>
                <a:cs typeface="Montserrat"/>
                <a:sym typeface="Montserrat"/>
              </a:rPr>
              <a:t>Within 3 months, Ariam will increase TikTok followers from 286 to 1,000, double orders from 15 to 30, and achieve an average engagement rate of at least 10% on video content. To achieve this, the team will publish at least 1 creative trending video per week showcasing products and behind-the-scenes process, supported by a minimum ad spend of 500 EGP on TikTok promotions, with progress reviewed monthly against milestones (Month 1: 500 followers, Month 2: 750, Month 3: 1,000).</a:t>
            </a:r>
            <a:endParaRPr b="1" i="0" sz="1000" u="none" cap="none" strike="noStrike">
              <a:solidFill>
                <a:schemeClr val="dk2"/>
              </a:solidFill>
              <a:latin typeface="Montserrat"/>
              <a:ea typeface="Montserrat"/>
              <a:cs typeface="Montserrat"/>
              <a:sym typeface="Montserrat"/>
            </a:endParaRPr>
          </a:p>
        </p:txBody>
      </p:sp>
      <p:sp>
        <p:nvSpPr>
          <p:cNvPr id="568" name="Google Shape;568;p7"/>
          <p:cNvSpPr/>
          <p:nvPr/>
        </p:nvSpPr>
        <p:spPr>
          <a:xfrm>
            <a:off x="2628700" y="2161200"/>
            <a:ext cx="5994900" cy="14391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Montserrat"/>
                <a:ea typeface="Montserrat"/>
                <a:cs typeface="Montserrat"/>
                <a:sym typeface="Montserrat"/>
              </a:rPr>
              <a:t>Within 3 months, Ariam will establish a consistent and recognizable visual identity on Instagram (bio, logo, story highlights, and grid design), increase followers from 344 to 750, and achieve an average engagement rate of at least 10% on posts. To achieve this, the team will publish weekly creative reels and interactive stories, supported by a minimum ad spend of 500 EGP, with progress reviewed monthly against milestones (Month 1: 500 followers, Month 2: 625, Month 3: 750). Visual identity consistency will be tracked through a brand guideline checklist applied to 100% of posts and validated via story polls measuring audience recognition.</a:t>
            </a:r>
            <a:endParaRPr b="1" i="0" sz="1000" u="none" cap="none" strike="noStrike">
              <a:solidFill>
                <a:schemeClr val="dk2"/>
              </a:solidFill>
              <a:latin typeface="Montserrat"/>
              <a:ea typeface="Montserrat"/>
              <a:cs typeface="Montserrat"/>
              <a:sym typeface="Montserrat"/>
            </a:endParaRPr>
          </a:p>
        </p:txBody>
      </p:sp>
      <p:sp>
        <p:nvSpPr>
          <p:cNvPr id="569" name="Google Shape;569;p7"/>
          <p:cNvSpPr/>
          <p:nvPr/>
        </p:nvSpPr>
        <p:spPr>
          <a:xfrm>
            <a:off x="2592250" y="3668400"/>
            <a:ext cx="6031200" cy="1313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Montserrat"/>
                <a:ea typeface="Montserrat"/>
                <a:cs typeface="Montserrat"/>
                <a:sym typeface="Montserrat"/>
              </a:rPr>
              <a:t>Within 3 months, Ariam will grow its Facebook page followers from 73 to 750 and achieve at least 20 meaningful interactions (comments, shares, or DMs) per week through consistent content and ad campaigns. The team will publish 1 post per week blending product showcases and wedding tips, supported by a minimum ad spend of 500 EGP, with progress tracked monthly against milestones (Month 1: 300 followers, Month 2: 500, Month 3: 750).</a:t>
            </a:r>
            <a:endParaRPr b="1" i="0" sz="1000" u="none" cap="none" strike="noStrike">
              <a:solidFill>
                <a:schemeClr val="dk2"/>
              </a:solidFill>
              <a:latin typeface="Montserrat"/>
              <a:ea typeface="Montserrat"/>
              <a:cs typeface="Montserrat"/>
              <a:sym typeface="Montserrat"/>
            </a:endParaRPr>
          </a:p>
        </p:txBody>
      </p:sp>
      <p:sp>
        <p:nvSpPr>
          <p:cNvPr id="570" name="Google Shape;570;p7"/>
          <p:cNvSpPr txBox="1"/>
          <p:nvPr/>
        </p:nvSpPr>
        <p:spPr>
          <a:xfrm>
            <a:off x="0" y="0"/>
            <a:ext cx="7953300" cy="59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700"/>
              <a:buFont typeface="Arial"/>
              <a:buNone/>
            </a:pPr>
            <a:r>
              <a:rPr b="1" i="0" lang="en" sz="3700" u="none" cap="none" strike="noStrike">
                <a:solidFill>
                  <a:schemeClr val="dk2"/>
                </a:solidFill>
                <a:latin typeface="Libre Baskerville"/>
                <a:ea typeface="Libre Baskerville"/>
                <a:cs typeface="Libre Baskerville"/>
                <a:sym typeface="Libre Baskerville"/>
              </a:rPr>
              <a:t>SMART GOALS</a:t>
            </a:r>
            <a:endParaRPr b="1" i="0" sz="3700" u="none" cap="none" strike="noStrike">
              <a:solidFill>
                <a:schemeClr val="dk2"/>
              </a:solidFill>
              <a:latin typeface="Libre Baskerville"/>
              <a:ea typeface="Libre Baskerville"/>
              <a:cs typeface="Libre Baskerville"/>
              <a:sym typeface="Libre Baskerville"/>
            </a:endParaRPr>
          </a:p>
        </p:txBody>
      </p:sp>
      <p:pic>
        <p:nvPicPr>
          <p:cNvPr id="571" name="Google Shape;571;p7"/>
          <p:cNvPicPr preferRelativeResize="0"/>
          <p:nvPr/>
        </p:nvPicPr>
        <p:blipFill rotWithShape="1">
          <a:blip r:embed="rId3">
            <a:alphaModFix/>
          </a:blip>
          <a:srcRect b="0" l="0" r="0" t="0"/>
          <a:stretch/>
        </p:blipFill>
        <p:spPr>
          <a:xfrm>
            <a:off x="203825" y="580800"/>
            <a:ext cx="1614975" cy="1648800"/>
          </a:xfrm>
          <a:prstGeom prst="rect">
            <a:avLst/>
          </a:prstGeom>
          <a:noFill/>
          <a:ln>
            <a:noFill/>
          </a:ln>
        </p:spPr>
      </p:pic>
      <p:pic>
        <p:nvPicPr>
          <p:cNvPr id="572" name="Google Shape;572;p7"/>
          <p:cNvPicPr preferRelativeResize="0"/>
          <p:nvPr/>
        </p:nvPicPr>
        <p:blipFill rotWithShape="1">
          <a:blip r:embed="rId4">
            <a:alphaModFix/>
          </a:blip>
          <a:srcRect b="0" l="0" r="0" t="0"/>
          <a:stretch/>
        </p:blipFill>
        <p:spPr>
          <a:xfrm>
            <a:off x="82825" y="1952263"/>
            <a:ext cx="1856975" cy="1856975"/>
          </a:xfrm>
          <a:prstGeom prst="rect">
            <a:avLst/>
          </a:prstGeom>
          <a:noFill/>
          <a:ln>
            <a:noFill/>
          </a:ln>
        </p:spPr>
      </p:pic>
      <p:pic>
        <p:nvPicPr>
          <p:cNvPr id="573" name="Google Shape;573;p7"/>
          <p:cNvPicPr preferRelativeResize="0"/>
          <p:nvPr/>
        </p:nvPicPr>
        <p:blipFill rotWithShape="1">
          <a:blip r:embed="rId5">
            <a:alphaModFix/>
          </a:blip>
          <a:srcRect b="17870" l="24342" r="25005" t="13841"/>
          <a:stretch/>
        </p:blipFill>
        <p:spPr>
          <a:xfrm>
            <a:off x="-80937" y="3500850"/>
            <a:ext cx="2184503" cy="164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
          <p:cNvSpPr txBox="1"/>
          <p:nvPr>
            <p:ph type="ctrTitle"/>
          </p:nvPr>
        </p:nvSpPr>
        <p:spPr>
          <a:xfrm>
            <a:off x="1171650" y="868675"/>
            <a:ext cx="6800700" cy="22800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6000"/>
              <a:buNone/>
            </a:pPr>
            <a:r>
              <a:rPr lang="en"/>
              <a:t>SWOT </a:t>
            </a:r>
            <a:endParaRPr/>
          </a:p>
          <a:p>
            <a:pPr indent="0" lvl="0" marL="0" rtl="0" algn="ctr">
              <a:lnSpc>
                <a:spcPct val="90000"/>
              </a:lnSpc>
              <a:spcBef>
                <a:spcPts val="0"/>
              </a:spcBef>
              <a:spcAft>
                <a:spcPts val="0"/>
              </a:spcAft>
              <a:buSzPts val="6000"/>
              <a:buNone/>
            </a:pPr>
            <a:r>
              <a:rPr lang="en"/>
              <a:t>Analysis</a:t>
            </a:r>
            <a:endParaRPr/>
          </a:p>
        </p:txBody>
      </p:sp>
      <p:sp>
        <p:nvSpPr>
          <p:cNvPr id="579" name="Google Shape;579;p8"/>
          <p:cNvSpPr txBox="1"/>
          <p:nvPr>
            <p:ph idx="1" type="subTitle"/>
          </p:nvPr>
        </p:nvSpPr>
        <p:spPr>
          <a:xfrm>
            <a:off x="2831700" y="3217458"/>
            <a:ext cx="3480600" cy="8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Strengths - weaknesses - opportunities - Threats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
          <p:cNvSpPr/>
          <p:nvPr/>
        </p:nvSpPr>
        <p:spPr>
          <a:xfrm>
            <a:off x="1630061" y="1273300"/>
            <a:ext cx="3045900" cy="161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9"/>
          <p:cNvSpPr/>
          <p:nvPr/>
        </p:nvSpPr>
        <p:spPr>
          <a:xfrm>
            <a:off x="4710661" y="1273300"/>
            <a:ext cx="3045900" cy="161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9"/>
          <p:cNvSpPr/>
          <p:nvPr/>
        </p:nvSpPr>
        <p:spPr>
          <a:xfrm>
            <a:off x="4710661" y="2920150"/>
            <a:ext cx="3045900" cy="161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9"/>
          <p:cNvSpPr/>
          <p:nvPr/>
        </p:nvSpPr>
        <p:spPr>
          <a:xfrm>
            <a:off x="1630036" y="2920150"/>
            <a:ext cx="3045900" cy="161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9"/>
          <p:cNvSpPr/>
          <p:nvPr/>
        </p:nvSpPr>
        <p:spPr>
          <a:xfrm>
            <a:off x="967975" y="1076750"/>
            <a:ext cx="3704100" cy="1811100"/>
          </a:xfrm>
          <a:prstGeom prst="rect">
            <a:avLst/>
          </a:prstGeom>
          <a:solidFill>
            <a:schemeClr val="accent2"/>
          </a:solidFill>
          <a:ln>
            <a:noFill/>
          </a:ln>
        </p:spPr>
        <p:txBody>
          <a:bodyPr anchorCtr="0" anchor="ctr" bIns="106675" lIns="106675" spcFirstLastPara="1" rIns="106675" wrap="square" tIns="106675">
            <a:noAutofit/>
          </a:bodyPr>
          <a:lstStyle/>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rgbClr val="000000"/>
              </a:solidFill>
              <a:latin typeface="Arial"/>
              <a:ea typeface="Arial"/>
              <a:cs typeface="Arial"/>
              <a:sym typeface="Arial"/>
            </a:endParaRPr>
          </a:p>
        </p:txBody>
      </p:sp>
      <p:sp>
        <p:nvSpPr>
          <p:cNvPr id="589" name="Google Shape;589;p9"/>
          <p:cNvSpPr/>
          <p:nvPr/>
        </p:nvSpPr>
        <p:spPr>
          <a:xfrm>
            <a:off x="4714383" y="1076750"/>
            <a:ext cx="3704100" cy="1811100"/>
          </a:xfrm>
          <a:prstGeom prst="rect">
            <a:avLst/>
          </a:prstGeom>
          <a:solidFill>
            <a:schemeClr val="accent1"/>
          </a:solidFill>
          <a:ln>
            <a:noFill/>
          </a:ln>
        </p:spPr>
        <p:txBody>
          <a:bodyPr anchorCtr="0" anchor="ctr" bIns="106675" lIns="106675" spcFirstLastPara="1" rIns="106675" wrap="square" tIns="106675">
            <a:noAutofit/>
          </a:bodyPr>
          <a:lstStyle/>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rgbClr val="000000"/>
              </a:solidFill>
              <a:latin typeface="Arial"/>
              <a:ea typeface="Arial"/>
              <a:cs typeface="Arial"/>
              <a:sym typeface="Arial"/>
            </a:endParaRPr>
          </a:p>
        </p:txBody>
      </p:sp>
      <p:sp>
        <p:nvSpPr>
          <p:cNvPr id="590" name="Google Shape;590;p9"/>
          <p:cNvSpPr/>
          <p:nvPr/>
        </p:nvSpPr>
        <p:spPr>
          <a:xfrm>
            <a:off x="968003" y="2921971"/>
            <a:ext cx="3704100" cy="1811100"/>
          </a:xfrm>
          <a:prstGeom prst="rect">
            <a:avLst/>
          </a:prstGeom>
          <a:solidFill>
            <a:schemeClr val="accent1"/>
          </a:solidFill>
          <a:ln>
            <a:noFill/>
          </a:ln>
        </p:spPr>
        <p:txBody>
          <a:bodyPr anchorCtr="0" anchor="ctr" bIns="106675" lIns="106675" spcFirstLastPara="1" rIns="106675" wrap="square" tIns="106675">
            <a:noAutofit/>
          </a:bodyPr>
          <a:lstStyle/>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rgbClr val="000000"/>
              </a:solidFill>
              <a:latin typeface="Arial"/>
              <a:ea typeface="Arial"/>
              <a:cs typeface="Arial"/>
              <a:sym typeface="Arial"/>
            </a:endParaRPr>
          </a:p>
        </p:txBody>
      </p:sp>
      <p:sp>
        <p:nvSpPr>
          <p:cNvPr id="591" name="Google Shape;591;p9"/>
          <p:cNvSpPr/>
          <p:nvPr/>
        </p:nvSpPr>
        <p:spPr>
          <a:xfrm>
            <a:off x="4714411" y="2921971"/>
            <a:ext cx="3704100" cy="1811100"/>
          </a:xfrm>
          <a:prstGeom prst="rect">
            <a:avLst/>
          </a:prstGeom>
          <a:solidFill>
            <a:schemeClr val="accent2"/>
          </a:solidFill>
          <a:ln>
            <a:noFill/>
          </a:ln>
        </p:spPr>
        <p:txBody>
          <a:bodyPr anchorCtr="0" anchor="ctr" bIns="106675" lIns="106675" spcFirstLastPara="1" rIns="106675" wrap="square" tIns="106675">
            <a:noAutofit/>
          </a:bodyPr>
          <a:lstStyle/>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rgbClr val="000000"/>
              </a:solidFill>
              <a:latin typeface="Arial"/>
              <a:ea typeface="Arial"/>
              <a:cs typeface="Arial"/>
              <a:sym typeface="Arial"/>
            </a:endParaRPr>
          </a:p>
        </p:txBody>
      </p:sp>
      <p:sp>
        <p:nvSpPr>
          <p:cNvPr id="592" name="Google Shape;592;p9"/>
          <p:cNvSpPr txBox="1"/>
          <p:nvPr>
            <p:ph type="title"/>
          </p:nvPr>
        </p:nvSpPr>
        <p:spPr>
          <a:xfrm>
            <a:off x="618925" y="522175"/>
            <a:ext cx="811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t>SWOT Analysis</a:t>
            </a:r>
            <a:endParaRPr/>
          </a:p>
        </p:txBody>
      </p:sp>
      <p:sp>
        <p:nvSpPr>
          <p:cNvPr id="593" name="Google Shape;593;p9"/>
          <p:cNvSpPr txBox="1"/>
          <p:nvPr>
            <p:ph idx="4294967295" type="title"/>
          </p:nvPr>
        </p:nvSpPr>
        <p:spPr>
          <a:xfrm>
            <a:off x="4712745" y="1076750"/>
            <a:ext cx="18384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Weaknesses</a:t>
            </a:r>
            <a:endParaRPr sz="1800"/>
          </a:p>
        </p:txBody>
      </p:sp>
      <p:sp>
        <p:nvSpPr>
          <p:cNvPr id="594" name="Google Shape;594;p9"/>
          <p:cNvSpPr txBox="1"/>
          <p:nvPr>
            <p:ph idx="4294967295" type="subTitle"/>
          </p:nvPr>
        </p:nvSpPr>
        <p:spPr>
          <a:xfrm>
            <a:off x="4712750" y="1399575"/>
            <a:ext cx="3704100" cy="1488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Weak Social media existence</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Products need delicate delivery</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Logistic and shipping insufficiencies</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Scalability concerns and a CRM</a:t>
            </a:r>
            <a:endParaRPr b="0" i="0" sz="1200" u="none" cap="none" strike="noStrike">
              <a:solidFill>
                <a:schemeClr val="dk2"/>
              </a:solidFill>
              <a:latin typeface="Montserrat"/>
              <a:ea typeface="Montserrat"/>
              <a:cs typeface="Montserrat"/>
              <a:sym typeface="Montserrat"/>
            </a:endParaRPr>
          </a:p>
        </p:txBody>
      </p:sp>
      <p:sp>
        <p:nvSpPr>
          <p:cNvPr id="595" name="Google Shape;595;p9"/>
          <p:cNvSpPr txBox="1"/>
          <p:nvPr>
            <p:ph idx="4294967295" type="title"/>
          </p:nvPr>
        </p:nvSpPr>
        <p:spPr>
          <a:xfrm>
            <a:off x="967994" y="2921975"/>
            <a:ext cx="19281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Opportunities</a:t>
            </a:r>
            <a:endParaRPr sz="1800"/>
          </a:p>
        </p:txBody>
      </p:sp>
      <p:sp>
        <p:nvSpPr>
          <p:cNvPr id="596" name="Google Shape;596;p9"/>
          <p:cNvSpPr txBox="1"/>
          <p:nvPr>
            <p:ph idx="4294967295" type="subTitle"/>
          </p:nvPr>
        </p:nvSpPr>
        <p:spPr>
          <a:xfrm>
            <a:off x="968009" y="3244801"/>
            <a:ext cx="3704100" cy="1488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Sell through platforms like Etsy, Pinterest or launch your own store.</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Develop complementary products or limited edition offerings to attract new segments or upsell.</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Exploring partnerships with multiple logistics companies</a:t>
            </a:r>
            <a:endParaRPr b="0" i="0" sz="1200" u="none" cap="none" strike="noStrike">
              <a:solidFill>
                <a:schemeClr val="dk2"/>
              </a:solidFill>
              <a:latin typeface="Montserrat"/>
              <a:ea typeface="Montserrat"/>
              <a:cs typeface="Montserrat"/>
              <a:sym typeface="Montserrat"/>
            </a:endParaRPr>
          </a:p>
          <a:p>
            <a:pPr indent="0" lvl="0" marL="457200" marR="0" rtl="0" algn="l">
              <a:lnSpc>
                <a:spcPct val="100000"/>
              </a:lnSpc>
              <a:spcBef>
                <a:spcPts val="0"/>
              </a:spcBef>
              <a:spcAft>
                <a:spcPts val="0"/>
              </a:spcAft>
              <a:buClr>
                <a:schemeClr val="dk2"/>
              </a:buClr>
              <a:buSzPts val="1800"/>
              <a:buFont typeface="Montserrat"/>
              <a:buNone/>
            </a:pPr>
            <a:r>
              <a:t/>
            </a:r>
            <a:endParaRPr b="0" i="0" sz="1200" u="none" cap="none" strike="noStrike">
              <a:solidFill>
                <a:schemeClr val="dk2"/>
              </a:solidFill>
              <a:latin typeface="Montserrat"/>
              <a:ea typeface="Montserrat"/>
              <a:cs typeface="Montserrat"/>
              <a:sym typeface="Montserrat"/>
            </a:endParaRPr>
          </a:p>
        </p:txBody>
      </p:sp>
      <p:sp>
        <p:nvSpPr>
          <p:cNvPr id="597" name="Google Shape;597;p9"/>
          <p:cNvSpPr txBox="1"/>
          <p:nvPr>
            <p:ph idx="4294967295" type="title"/>
          </p:nvPr>
        </p:nvSpPr>
        <p:spPr>
          <a:xfrm>
            <a:off x="4712762" y="2921987"/>
            <a:ext cx="12849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Threats</a:t>
            </a:r>
            <a:endParaRPr sz="1800"/>
          </a:p>
        </p:txBody>
      </p:sp>
      <p:sp>
        <p:nvSpPr>
          <p:cNvPr id="598" name="Google Shape;598;p9"/>
          <p:cNvSpPr txBox="1"/>
          <p:nvPr>
            <p:ph idx="4294967295" type="subTitle"/>
          </p:nvPr>
        </p:nvSpPr>
        <p:spPr>
          <a:xfrm>
            <a:off x="4712759" y="3244801"/>
            <a:ext cx="3704100" cy="1488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Competitors threats and price wars</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Decreasing purchasing power in Egypt</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Rapid change of market</a:t>
            </a:r>
            <a:endParaRPr b="0" i="0" sz="1200" u="none" cap="none" strike="noStrike">
              <a:solidFill>
                <a:schemeClr val="dk2"/>
              </a:solidFill>
              <a:latin typeface="Montserrat"/>
              <a:ea typeface="Montserrat"/>
              <a:cs typeface="Montserrat"/>
              <a:sym typeface="Montserrat"/>
            </a:endParaRPr>
          </a:p>
        </p:txBody>
      </p:sp>
      <p:sp>
        <p:nvSpPr>
          <p:cNvPr id="599" name="Google Shape;599;p9"/>
          <p:cNvSpPr txBox="1"/>
          <p:nvPr>
            <p:ph idx="4294967295" type="title"/>
          </p:nvPr>
        </p:nvSpPr>
        <p:spPr>
          <a:xfrm>
            <a:off x="967999" y="1076738"/>
            <a:ext cx="1432800" cy="43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Strengths</a:t>
            </a:r>
            <a:endParaRPr sz="1800"/>
          </a:p>
        </p:txBody>
      </p:sp>
      <p:sp>
        <p:nvSpPr>
          <p:cNvPr id="600" name="Google Shape;600;p9"/>
          <p:cNvSpPr txBox="1"/>
          <p:nvPr>
            <p:ph idx="4294967295" type="subTitle"/>
          </p:nvPr>
        </p:nvSpPr>
        <p:spPr>
          <a:xfrm>
            <a:off x="968000" y="1399575"/>
            <a:ext cx="3704100" cy="1488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High quality product with customer loyalty</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Efficient domestic shipping</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Good pricing system</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Char char="●"/>
            </a:pPr>
            <a:r>
              <a:rPr b="0" i="0" lang="en" sz="1200" u="none" cap="none" strike="noStrike">
                <a:solidFill>
                  <a:schemeClr val="dk2"/>
                </a:solidFill>
                <a:latin typeface="Montserrat"/>
                <a:ea typeface="Montserrat"/>
                <a:cs typeface="Montserrat"/>
                <a:sym typeface="Montserrat"/>
              </a:rPr>
              <a:t>Great customer service</a:t>
            </a:r>
            <a:endParaRPr b="0" i="0" sz="1200" u="none" cap="none" strike="noStrike">
              <a:solidFill>
                <a:schemeClr val="dk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Classic Wedding">
  <a:themeElements>
    <a:clrScheme name="Simple Light">
      <a:dk1>
        <a:srgbClr val="FAD2D2"/>
      </a:dk1>
      <a:lt1>
        <a:srgbClr val="E5D9CD"/>
      </a:lt1>
      <a:dk2>
        <a:srgbClr val="470F03"/>
      </a:dk2>
      <a:lt2>
        <a:srgbClr val="FBFBFA"/>
      </a:lt2>
      <a:accent1>
        <a:srgbClr val="FAD2D2"/>
      </a:accent1>
      <a:accent2>
        <a:srgbClr val="E5D9CD"/>
      </a:accent2>
      <a:accent3>
        <a:srgbClr val="470F03"/>
      </a:accent3>
      <a:accent4>
        <a:srgbClr val="FBFBFA"/>
      </a:accent4>
      <a:accent5>
        <a:srgbClr val="E5D9CD"/>
      </a:accent5>
      <a:accent6>
        <a:srgbClr val="FAD2D2"/>
      </a:accent6>
      <a:hlink>
        <a:srgbClr val="470F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assic Wedding">
  <a:themeElements>
    <a:clrScheme name="Simple Light">
      <a:dk1>
        <a:srgbClr val="FAD2D2"/>
      </a:dk1>
      <a:lt1>
        <a:srgbClr val="E5D9CD"/>
      </a:lt1>
      <a:dk2>
        <a:srgbClr val="470F03"/>
      </a:dk2>
      <a:lt2>
        <a:srgbClr val="FBFBFA"/>
      </a:lt2>
      <a:accent1>
        <a:srgbClr val="FAD2D2"/>
      </a:accent1>
      <a:accent2>
        <a:srgbClr val="E5D9CD"/>
      </a:accent2>
      <a:accent3>
        <a:srgbClr val="470F03"/>
      </a:accent3>
      <a:accent4>
        <a:srgbClr val="FBFBFA"/>
      </a:accent4>
      <a:accent5>
        <a:srgbClr val="E5D9CD"/>
      </a:accent5>
      <a:accent6>
        <a:srgbClr val="FAD2D2"/>
      </a:accent6>
      <a:hlink>
        <a:srgbClr val="470F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assic Wedding">
  <a:themeElements>
    <a:clrScheme name="Simple Light">
      <a:dk1>
        <a:srgbClr val="FAD2D2"/>
      </a:dk1>
      <a:lt1>
        <a:srgbClr val="E5D9CD"/>
      </a:lt1>
      <a:dk2>
        <a:srgbClr val="470F03"/>
      </a:dk2>
      <a:lt2>
        <a:srgbClr val="FBFBFA"/>
      </a:lt2>
      <a:accent1>
        <a:srgbClr val="FAD2D2"/>
      </a:accent1>
      <a:accent2>
        <a:srgbClr val="E5D9CD"/>
      </a:accent2>
      <a:accent3>
        <a:srgbClr val="470F03"/>
      </a:accent3>
      <a:accent4>
        <a:srgbClr val="FBFBFA"/>
      </a:accent4>
      <a:accent5>
        <a:srgbClr val="E5D9CD"/>
      </a:accent5>
      <a:accent6>
        <a:srgbClr val="FAD2D2"/>
      </a:accent6>
      <a:hlink>
        <a:srgbClr val="470F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